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4"/>
  </p:sldMasterIdLst>
  <p:notesMasterIdLst>
    <p:notesMasterId r:id="rId16"/>
  </p:notesMasterIdLst>
  <p:handoutMasterIdLst>
    <p:handoutMasterId r:id="rId17"/>
  </p:handoutMasterIdLst>
  <p:sldIdLst>
    <p:sldId id="256" r:id="rId5"/>
    <p:sldId id="408" r:id="rId6"/>
    <p:sldId id="412" r:id="rId7"/>
    <p:sldId id="399" r:id="rId8"/>
    <p:sldId id="398" r:id="rId9"/>
    <p:sldId id="402" r:id="rId10"/>
    <p:sldId id="403" r:id="rId11"/>
    <p:sldId id="395" r:id="rId12"/>
    <p:sldId id="396" r:id="rId13"/>
    <p:sldId id="417" r:id="rId14"/>
    <p:sldId id="418" r:id="rId15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Fair Prosper" pitchFamily="2" charset="0"/>
      <p:regular r:id="rId24"/>
    </p:embeddedFont>
    <p:embeddedFont>
      <p:font typeface="Poppins" pitchFamily="2" charset="77"/>
      <p:regular r:id="rId25"/>
      <p:bold r:id="rId26"/>
      <p:italic r:id="rId27"/>
      <p:boldItalic r:id="rId28"/>
    </p:embeddedFont>
    <p:embeddedFont>
      <p:font typeface="Quicksand" pitchFamily="2" charset="77"/>
      <p:regular r:id="rId29"/>
      <p:bold r:id="rId3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D7BC890-5035-DA9B-0A70-64EE026E4760}" name="Maxime COCHARD" initials="MC" userId="S::mcochard@e-novate.fr::dd9d1f31-dc00-404d-9fa7-e04f7e6d7f17" providerId="AD"/>
  <p188:author id="{DAC84DA2-5087-5BB1-FFF5-33631F566D7F}" name="Lucie DODIN" initials="LD" userId="S::ldodin@e-novate.fr::a7dc95d2-f938-4a6e-9d40-d3ed7b145d8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0336"/>
    <a:srgbClr val="FE766E"/>
    <a:srgbClr val="4F5CD8"/>
    <a:srgbClr val="E6E4E4"/>
    <a:srgbClr val="9CC550"/>
    <a:srgbClr val="8989FF"/>
    <a:srgbClr val="7BD3AA"/>
    <a:srgbClr val="0B324A"/>
    <a:srgbClr val="FAB03C"/>
    <a:srgbClr val="FDE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39"/>
    <p:restoredTop sz="94807"/>
  </p:normalViewPr>
  <p:slideViewPr>
    <p:cSldViewPr snapToGrid="0">
      <p:cViewPr varScale="1">
        <p:scale>
          <a:sx n="124" d="100"/>
          <a:sy n="124" d="100"/>
        </p:scale>
        <p:origin x="8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24791C7-6F7B-4DF0-8D7A-6A4FD7031E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87405C1-BB25-4006-A1C8-1BCF2385C5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1B44C-4FCC-48DA-8D18-C5FEE2D37E52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BC504F0-2552-4E24-9764-0839DB6CAC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4A13754-31D5-4B81-8E2D-21A1849852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A38C8-D66B-4E04-9184-55CCD4B6FC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6016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7B869-0796-DA4B-9244-0C5514454CB5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40BF0-3D42-E04D-9544-72FA64D324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5486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740BF0-3D42-E04D-9544-72FA64D324E1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1193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F940C-091F-B448-B707-45367F00ED9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5892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F940C-091F-B448-B707-45367F00ED9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1648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F940C-091F-B448-B707-45367F00ED9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0916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740BF0-3D42-E04D-9544-72FA64D324E1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6708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Relationship Id="rId14" Type="http://schemas.openxmlformats.org/officeDocument/2006/relationships/image" Target="../media/image27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8.png"/><Relationship Id="rId7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11" Type="http://schemas.openxmlformats.org/officeDocument/2006/relationships/image" Target="../media/image24.svg"/><Relationship Id="rId5" Type="http://schemas.openxmlformats.org/officeDocument/2006/relationships/image" Target="../media/image30.png"/><Relationship Id="rId10" Type="http://schemas.openxmlformats.org/officeDocument/2006/relationships/image" Target="../media/image23.png"/><Relationship Id="rId4" Type="http://schemas.openxmlformats.org/officeDocument/2006/relationships/image" Target="../media/image29.svg"/><Relationship Id="rId9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12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12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Relationship Id="rId14" Type="http://schemas.openxmlformats.org/officeDocument/2006/relationships/image" Target="../media/image2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Relationship Id="rId14" Type="http://schemas.openxmlformats.org/officeDocument/2006/relationships/image" Target="../media/image27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Relationship Id="rId14" Type="http://schemas.openxmlformats.org/officeDocument/2006/relationships/image" Target="../media/image26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Relationship Id="rId14" Type="http://schemas.openxmlformats.org/officeDocument/2006/relationships/image" Target="../media/image27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12" Type="http://schemas.openxmlformats.org/officeDocument/2006/relationships/image" Target="../media/image26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12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Relationship Id="rId14" Type="http://schemas.openxmlformats.org/officeDocument/2006/relationships/image" Target="../media/image26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Relationship Id="rId14" Type="http://schemas.openxmlformats.org/officeDocument/2006/relationships/image" Target="../media/image27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Relationship Id="rId14" Type="http://schemas.openxmlformats.org/officeDocument/2006/relationships/image" Target="../media/image2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7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0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Relationship Id="rId14" Type="http://schemas.openxmlformats.org/officeDocument/2006/relationships/image" Target="../media/image2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9D8DD3-BB4A-5B4D-BE75-261C667FA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62F77-9B61-F14F-A22C-8F8D7409B37B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D73836-6D93-8B48-B256-BA2E7633A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9F4BDA-F3A6-BA49-9508-BD4202615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AFF3E-D43D-9742-87C7-8A58B101121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9A2DBE-25B3-EF4D-8E04-C267426C2F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DFC28D3-F8AD-9443-B2C8-08048BD42B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89FFDB4-D9BD-7040-95A8-730D929A75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0EE52A5-E823-9147-847B-18FD154CC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00CF02-C8AA-4647-BA9D-317C0250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53000"/>
          <a:stretch/>
        </p:blipFill>
        <p:spPr>
          <a:xfrm>
            <a:off x="2382164" y="6453707"/>
            <a:ext cx="889000" cy="41186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8EFCDA4-BCD9-CD47-AB2A-090155B5AA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18660" b="83018"/>
          <a:stretch/>
        </p:blipFill>
        <p:spPr>
          <a:xfrm>
            <a:off x="8979311" y="6264910"/>
            <a:ext cx="3212689" cy="59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54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2E9A416-575A-D546-847A-76E1AA27DD2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295A0189-BC88-4845-A9F8-1C251CCDB6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218A420-CF88-184D-9D31-2212A488A716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40BF77-2AC6-5A4B-A312-C0D8B886A8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A2D6E329-9AE7-7E41-8B38-B49E166F90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F462B358-C010-FB4D-8DEF-469B8CD2186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2E7B525-8D40-884E-B7BA-AB41CEBF80E0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1B9D48A-8D74-6941-BB16-FDB022D393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E457D64-2007-D74F-97CE-7CE7D984A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F180539-72B1-F149-8C4D-C0DF27605F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E4BAF92-16A5-6F4D-8ABD-F6D764CF25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D4BC4FA-051D-A446-862A-F7CFF27C5D0E}"/>
              </a:ext>
            </a:extLst>
          </p:cNvPr>
          <p:cNvSpPr txBox="1"/>
          <p:nvPr userDrawn="1"/>
        </p:nvSpPr>
        <p:spPr>
          <a:xfrm>
            <a:off x="6443889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9FA230B4-4701-5C4C-B805-F6E6EED3C0A0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94263F4-CF48-9440-A0C0-4C7A4E5928FA}"/>
              </a:ext>
            </a:extLst>
          </p:cNvPr>
          <p:cNvSpPr txBox="1"/>
          <p:nvPr userDrawn="1"/>
        </p:nvSpPr>
        <p:spPr>
          <a:xfrm>
            <a:off x="785179" y="226824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2398095-EF61-1C4E-994A-8B58E686E74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8A22AD9-D6EE-FA45-BD5A-6D921F62FF00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95D2B2F3-C897-244E-A763-CF8D2968C54A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A3A80D6-FBF3-FD40-A445-6449C2D1AA2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13089"/>
            <a:ext cx="2041981" cy="521421"/>
          </a:xfrm>
          <a:prstGeom prst="rect">
            <a:avLst/>
          </a:prstGeom>
        </p:spPr>
      </p:pic>
      <p:pic>
        <p:nvPicPr>
          <p:cNvPr id="24" name="Graphique 5">
            <a:extLst>
              <a:ext uri="{FF2B5EF4-FFF2-40B4-BE49-F238E27FC236}">
                <a16:creationId xmlns:a16="http://schemas.microsoft.com/office/drawing/2014/main" id="{68882988-EFA4-6D4C-A236-3BA6B483C3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246004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39D276-18C5-004B-A6C2-10105EA74293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F5DBF38-F5D9-7348-8A8F-F454428723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CFE5AB6-2C89-DD4D-BC47-C142DBD3344D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C547C25-16D1-254B-955B-3BF1A647A4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869F51EE-C6D9-0646-8095-95DF2990F2A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3BA06A4F-E8AC-FF49-B124-DECD4C36D84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BDBC5BF-3E9E-3440-8F6F-976FBAD56E7E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F2C63E1-9554-2D4C-AAA1-2DD5C3D056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167DA40-DBB3-3148-8267-1406231734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74F6209-996B-734A-AF88-69B9F6B5D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49FAAD4-DE20-E143-A5F5-D98E78AA69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6482565-FDA0-A845-A0DA-F3EB49679807}"/>
              </a:ext>
            </a:extLst>
          </p:cNvPr>
          <p:cNvSpPr txBox="1"/>
          <p:nvPr userDrawn="1"/>
        </p:nvSpPr>
        <p:spPr>
          <a:xfrm>
            <a:off x="6677252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FC55BC4-D1DF-A340-81C1-AB51F3E4139E}"/>
              </a:ext>
            </a:extLst>
          </p:cNvPr>
          <p:cNvSpPr/>
          <p:nvPr userDrawn="1"/>
        </p:nvSpPr>
        <p:spPr>
          <a:xfrm>
            <a:off x="257358" y="3617587"/>
            <a:ext cx="197570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88ED625-2A8E-6648-A62E-F9356355049D}"/>
              </a:ext>
            </a:extLst>
          </p:cNvPr>
          <p:cNvSpPr txBox="1"/>
          <p:nvPr userDrawn="1"/>
        </p:nvSpPr>
        <p:spPr>
          <a:xfrm>
            <a:off x="275040" y="224899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78DB1DB-5A01-6E49-98CF-F6725FC9C665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34AB5B4-0F9A-7447-892F-63CBA665AC10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D548DF58-A081-E646-BA38-CD8588DEBAE4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8BA7CCE-13C1-C242-9FB9-3AE643B5D36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25" name="Forme libre : forme 11">
            <a:extLst>
              <a:ext uri="{FF2B5EF4-FFF2-40B4-BE49-F238E27FC236}">
                <a16:creationId xmlns:a16="http://schemas.microsoft.com/office/drawing/2014/main" id="{C0957456-21C9-E94A-BBD4-412D99F3C375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96B36B9D-F391-C643-A13E-1FB9C4B3352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216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4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E9906F-C55F-C54B-9CF5-C8EF4C5263C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BCD23CD6-7CB0-6945-9321-C093089CDE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CF961B3-85DD-1344-810D-92D742E60FFC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90E551C-2EE3-1E49-9479-1C198609B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6DB6BF49-DB1C-DD44-8123-7B43856928D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F30DF247-742B-3F43-B3D1-8A831B12465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6E59615-DE2A-4B46-8D8A-4E17080DD7A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27A7FED-085F-AE4C-A7D0-B108488786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340E19-EA8F-674B-BF7E-55B01A95E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54B47F4-1060-554D-97BD-AC2DB50F45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7ADD1A1-9797-1446-B146-B04A29F7CC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EC6E8CC-895C-3A48-B3A0-EB7DB2052758}"/>
              </a:ext>
            </a:extLst>
          </p:cNvPr>
          <p:cNvSpPr txBox="1"/>
          <p:nvPr userDrawn="1"/>
        </p:nvSpPr>
        <p:spPr>
          <a:xfrm>
            <a:off x="6677252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F91EB95-683F-944C-8943-BE489A3B2279}"/>
              </a:ext>
            </a:extLst>
          </p:cNvPr>
          <p:cNvSpPr/>
          <p:nvPr userDrawn="1"/>
        </p:nvSpPr>
        <p:spPr>
          <a:xfrm>
            <a:off x="257358" y="3617587"/>
            <a:ext cx="197570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0A3B514-F2CF-7E44-BE86-9DDE621794F3}"/>
              </a:ext>
            </a:extLst>
          </p:cNvPr>
          <p:cNvSpPr txBox="1"/>
          <p:nvPr userDrawn="1"/>
        </p:nvSpPr>
        <p:spPr>
          <a:xfrm>
            <a:off x="275040" y="224899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15EAAE5-68CB-1149-9217-085420B0E74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FA8CF76-DA82-0940-A70B-98E863C9D4E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55D832D6-6F8A-3344-821E-44905A228E13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0799F08-5F14-624D-B0D0-88539CFCB88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24" name="Forme libre : forme 11">
            <a:extLst>
              <a:ext uri="{FF2B5EF4-FFF2-40B4-BE49-F238E27FC236}">
                <a16:creationId xmlns:a16="http://schemas.microsoft.com/office/drawing/2014/main" id="{1E2703D5-34D5-7341-AFCB-5759B94D49AF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545CF4F-A829-644E-A319-3F0A98718E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76219" y="1507669"/>
            <a:ext cx="2016748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65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89A2DBE-25B3-EF4D-8E04-C267426C2F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B5EEB016-AC5A-DC49-A0FF-6B6B8775D2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3566" y="1406214"/>
            <a:ext cx="2068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0" name="Graphique 19">
            <a:extLst>
              <a:ext uri="{FF2B5EF4-FFF2-40B4-BE49-F238E27FC236}">
                <a16:creationId xmlns:a16="http://schemas.microsoft.com/office/drawing/2014/main" id="{93B6B49A-B88C-D34B-B8E9-FCC3E6CD63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A54CBA6-3528-4A78-A203-8C7CE868A7D1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9D2E2C6-E005-8E49-B487-20952655CE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F3D41A6-4BC6-4323-AEB9-CC209D704D46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221C9A0-AD6F-1340-A958-1F218D3C7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6CE1A63-D4BB-3244-B06B-4788E42E8B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198F521-A30C-E14A-B3C6-3AC086DCB9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2069866-7987-EB44-B006-356E463746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D20E81EB-8641-5A4F-9DC2-F04D5702EDB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6315B52-3DF6-E24E-95B7-A45C453A6A94}"/>
              </a:ext>
            </a:extLst>
          </p:cNvPr>
          <p:cNvSpPr txBox="1"/>
          <p:nvPr userDrawn="1"/>
        </p:nvSpPr>
        <p:spPr>
          <a:xfrm>
            <a:off x="6443888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D54384B-CF4B-4F4C-AB9B-4FAF4A990710}"/>
              </a:ext>
            </a:extLst>
          </p:cNvPr>
          <p:cNvSpPr txBox="1"/>
          <p:nvPr userDrawn="1"/>
        </p:nvSpPr>
        <p:spPr>
          <a:xfrm>
            <a:off x="785178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4" name="Forme libre : forme 4">
            <a:extLst>
              <a:ext uri="{FF2B5EF4-FFF2-40B4-BE49-F238E27FC236}">
                <a16:creationId xmlns:a16="http://schemas.microsoft.com/office/drawing/2014/main" id="{3A3522D5-E409-7C4C-A804-AE65BF682EAD}"/>
              </a:ext>
            </a:extLst>
          </p:cNvPr>
          <p:cNvSpPr/>
          <p:nvPr userDrawn="1"/>
        </p:nvSpPr>
        <p:spPr>
          <a:xfrm>
            <a:off x="3459516" y="1349231"/>
            <a:ext cx="2273630" cy="427701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CD2A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379E4D9-1542-304D-88EF-D85188B24B33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737D58D-B1D4-5543-A178-FEAA122B652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B13D4E7-AA0F-014B-A537-9F7E76FBC1F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</p:spTree>
    <p:extLst>
      <p:ext uri="{BB962C8B-B14F-4D97-AF65-F5344CB8AC3E}">
        <p14:creationId xmlns:p14="http://schemas.microsoft.com/office/powerpoint/2010/main" val="696010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921E69-9BF2-8948-9CEE-431C0F20A71A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F84F60EC-89A1-5F47-80F1-8B61A3431D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53A1FFA-3588-584C-9E0F-B52D29688402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C2832CD-B694-9847-8959-1AC55B6415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D8701B8-086F-E749-8F6A-8FD293E5725A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6F67FCF-D8E8-1746-A2CA-32F7E805CB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A0EA7BF-C998-854A-8860-56175CAA0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FE28D25-F56A-914C-B3F8-CF64BE294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EABDBBC-86C6-0A4B-9658-F89BBF3E74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53F44B82-8F9F-9140-A0AF-92F1B1A760E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97D79DD-E0AA-BC4D-9CA6-7F5B9923574B}"/>
              </a:ext>
            </a:extLst>
          </p:cNvPr>
          <p:cNvSpPr txBox="1"/>
          <p:nvPr userDrawn="1"/>
        </p:nvSpPr>
        <p:spPr>
          <a:xfrm>
            <a:off x="6443888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D59835C-B87D-8D46-8C1F-5F423DCE4AF7}"/>
              </a:ext>
            </a:extLst>
          </p:cNvPr>
          <p:cNvSpPr txBox="1"/>
          <p:nvPr userDrawn="1"/>
        </p:nvSpPr>
        <p:spPr>
          <a:xfrm>
            <a:off x="785178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4">
            <a:extLst>
              <a:ext uri="{FF2B5EF4-FFF2-40B4-BE49-F238E27FC236}">
                <a16:creationId xmlns:a16="http://schemas.microsoft.com/office/drawing/2014/main" id="{D45BF8D1-CA35-8546-A19E-A6CA75A6CC9C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CD2A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CB4D0A8-0B98-8546-94C3-8EF6B3CFC6FC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6E6D370-1B44-5D43-A9A7-C1BFBDD5E0B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1517A15-94B3-F24A-AA56-3E4C002DE52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A0D1705-6A7A-694E-8135-7600BD70BD2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4" name="Graphique 3">
            <a:extLst>
              <a:ext uri="{FF2B5EF4-FFF2-40B4-BE49-F238E27FC236}">
                <a16:creationId xmlns:a16="http://schemas.microsoft.com/office/drawing/2014/main" id="{C5F289D2-6E1C-8147-8F87-42A21E3626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5797" t="9915" r="6054" b="3478"/>
          <a:stretch/>
        </p:blipFill>
        <p:spPr>
          <a:xfrm>
            <a:off x="3572829" y="1820203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2958244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743415-1BC7-9443-8580-6AED4E97DB07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7CF3413B-2C23-CD48-8FB6-73E2241EA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C3E5AE6-F996-3249-A411-51D574B437A7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2448ACC-0960-6F4C-8724-064BCDFA0A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8C62C3-6459-5B4F-9749-36FE89C7D05D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8F3E4A5-1D8C-1848-9775-FF1F236F8D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D9D3200-249C-4F4D-922E-9220383EF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DA655E5-967C-5D49-8F52-E935B5F3E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587EC71-DD0D-B444-AB00-1416411230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880B736B-36C7-D844-AD19-60FBF12DD31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CDC0539-08D3-AC4F-BCD1-24A203A3E004}"/>
              </a:ext>
            </a:extLst>
          </p:cNvPr>
          <p:cNvSpPr txBox="1"/>
          <p:nvPr userDrawn="1"/>
        </p:nvSpPr>
        <p:spPr>
          <a:xfrm>
            <a:off x="6443888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DA2EC41-054E-6243-A4A2-2C6AC85A1884}"/>
              </a:ext>
            </a:extLst>
          </p:cNvPr>
          <p:cNvSpPr txBox="1"/>
          <p:nvPr userDrawn="1"/>
        </p:nvSpPr>
        <p:spPr>
          <a:xfrm>
            <a:off x="785178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4">
            <a:extLst>
              <a:ext uri="{FF2B5EF4-FFF2-40B4-BE49-F238E27FC236}">
                <a16:creationId xmlns:a16="http://schemas.microsoft.com/office/drawing/2014/main" id="{856D5AD8-7B98-5442-9216-BB6A6A87CEAC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CD2A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E3EFFA9-B62B-534E-9A1B-734E5F307E0D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ADE1796-E912-6147-9CA7-31C0A02A249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47F6A41-EC9F-544C-BEE1-9B6E183FD84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16AE5C4-3D52-D54E-8836-045FCE875B9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6558" y="1406214"/>
            <a:ext cx="2041981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3" name="Graphique 5">
            <a:extLst>
              <a:ext uri="{FF2B5EF4-FFF2-40B4-BE49-F238E27FC236}">
                <a16:creationId xmlns:a16="http://schemas.microsoft.com/office/drawing/2014/main" id="{4278D3FC-6F83-424B-AAE2-74FC9AC396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3945996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2ECDCEE-B489-1E4F-8C05-ABC01C8F43E0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2165CB4E-3252-4946-A979-6A821E4A11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3419AEA-813B-DB4A-95D7-66979FAC452C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AEF72CE-3860-DC42-BE7C-65F64CBC9C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ACB8A24-D897-F746-93E2-4EEACCBF391D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DE5FEFF-6922-3C47-A1E8-35DA6F7052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585DD9D-F0C8-B845-9D84-F0BE6C3F6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F3DCE8F-D25E-D945-90DA-64256D3FA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F63F56D-3341-534A-AD8C-D135BFBBE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B0024371-F99D-E841-B924-62C9135747C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6D10491-7697-3E41-B92C-0DEEB0D857B8}"/>
              </a:ext>
            </a:extLst>
          </p:cNvPr>
          <p:cNvSpPr txBox="1"/>
          <p:nvPr userDrawn="1"/>
        </p:nvSpPr>
        <p:spPr>
          <a:xfrm>
            <a:off x="6679419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0BFF13B-25F3-1041-A7C5-2A7C6A55F6C4}"/>
              </a:ext>
            </a:extLst>
          </p:cNvPr>
          <p:cNvSpPr txBox="1"/>
          <p:nvPr userDrawn="1"/>
        </p:nvSpPr>
        <p:spPr>
          <a:xfrm>
            <a:off x="272555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72913FF-1E34-FC49-8E4E-25902E55F0D9}"/>
              </a:ext>
            </a:extLst>
          </p:cNvPr>
          <p:cNvSpPr/>
          <p:nvPr userDrawn="1"/>
        </p:nvSpPr>
        <p:spPr>
          <a:xfrm>
            <a:off x="257359" y="3617587"/>
            <a:ext cx="1973224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056E5DD-0E81-3F47-A205-549DC8496B94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593409A-A7F3-314F-A2AD-847AC6118E5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98293A1-5E05-F144-9E5C-5F5E006887C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28BB00F-C1F5-6740-9F19-10D2465121E2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Forme libre : forme 11">
            <a:extLst>
              <a:ext uri="{FF2B5EF4-FFF2-40B4-BE49-F238E27FC236}">
                <a16:creationId xmlns:a16="http://schemas.microsoft.com/office/drawing/2014/main" id="{3F7E8B3F-ADBB-7343-BB17-AB6B39273DFB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3AB08E85-F8E1-5A4F-909E-1DD44C8DAE0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28" name="Forme libre : forme 11">
            <a:extLst>
              <a:ext uri="{FF2B5EF4-FFF2-40B4-BE49-F238E27FC236}">
                <a16:creationId xmlns:a16="http://schemas.microsoft.com/office/drawing/2014/main" id="{35D8D913-6BD1-2647-A7C5-4B9317FEA391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D0E9C52-572C-A94A-B526-59AE4AF1455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68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CB8345F-00F7-2D48-8846-026AA82E6D4A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79BFB12A-30DA-6641-8DD8-70A601B242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8101F73-00CB-B041-B847-F7937AA0B3FC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C323C54-CE24-E147-B2CE-815744DF40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2ECE24A-ED59-E242-9E26-27E2C25F41FA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62C87DB-6C44-3B4E-9DA8-2E0CB95BB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DD38D3D-0247-3C41-BFE1-928DC55FA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C05DF4F-7B66-A345-9782-2E227432EC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555CAF0-E885-4040-BBFD-4FA462474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9D572C10-8204-5248-9D02-5B8721EC29F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79F2FDA3-B152-EB41-8C3B-0471E5A25BC4}"/>
              </a:ext>
            </a:extLst>
          </p:cNvPr>
          <p:cNvSpPr txBox="1"/>
          <p:nvPr userDrawn="1"/>
        </p:nvSpPr>
        <p:spPr>
          <a:xfrm>
            <a:off x="272555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F8D7C576-CB92-BA4F-99BC-29EAFF814827}"/>
              </a:ext>
            </a:extLst>
          </p:cNvPr>
          <p:cNvSpPr/>
          <p:nvPr userDrawn="1"/>
        </p:nvSpPr>
        <p:spPr>
          <a:xfrm>
            <a:off x="257359" y="3617587"/>
            <a:ext cx="1973224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ED6CA0F-D47F-7743-BEFE-D83AB126EE3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645417D-5072-B149-AD16-7C031790C84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5CD6B45-AB20-0040-B78F-FF040564FD26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F70DB22-5B33-8048-8D37-3C51C5F9810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CD0188D-F4AD-7645-84C4-DC6E84BD0010}"/>
              </a:ext>
            </a:extLst>
          </p:cNvPr>
          <p:cNvSpPr txBox="1"/>
          <p:nvPr userDrawn="1"/>
        </p:nvSpPr>
        <p:spPr>
          <a:xfrm>
            <a:off x="6679419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8" name="Forme libre : forme 11">
            <a:extLst>
              <a:ext uri="{FF2B5EF4-FFF2-40B4-BE49-F238E27FC236}">
                <a16:creationId xmlns:a16="http://schemas.microsoft.com/office/drawing/2014/main" id="{42882A5C-DEEE-904C-AF11-D85D9122CE7F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40E06A86-D4F2-3F48-A5DF-0C109B36043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0" name="Forme libre : forme 11">
            <a:extLst>
              <a:ext uri="{FF2B5EF4-FFF2-40B4-BE49-F238E27FC236}">
                <a16:creationId xmlns:a16="http://schemas.microsoft.com/office/drawing/2014/main" id="{A9FFA421-C7B4-9243-B3F4-C5115DE3E631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D99DB59A-451F-4B43-86D9-8962037F632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44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180A9BD-5E8F-1249-903F-971B559E8A9D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2233D612-515C-D94B-A190-D81927CA54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E09AF39-A5FA-4ECD-BA53-14E7B5B65E17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41EEB34B-8A80-E34F-8C29-9863FE926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46AEB26-E16A-0547-AA91-4DDEF8CC0E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ADCA06-7AC7-4150-A8EF-92388B94A4E8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42B3C830-5B02-4F42-92FD-FEB84C56ECE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2CE3077-C17B-FD47-A83B-D860DCBD13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2D20C72-CF38-D842-BDE3-F3F041D023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00A1F68-CEAF-6F48-AFDD-D1CB62DBC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57C9363-157F-F44B-811F-50DA53CB94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ABA5841-FA5C-BB48-AF34-B48D48BD7DE6}"/>
              </a:ext>
            </a:extLst>
          </p:cNvPr>
          <p:cNvSpPr txBox="1"/>
          <p:nvPr userDrawn="1"/>
        </p:nvSpPr>
        <p:spPr>
          <a:xfrm>
            <a:off x="6443889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E8E38A0-B4AA-9C40-9B07-7AF28553DEB6}"/>
              </a:ext>
            </a:extLst>
          </p:cNvPr>
          <p:cNvSpPr txBox="1"/>
          <p:nvPr userDrawn="1"/>
        </p:nvSpPr>
        <p:spPr>
          <a:xfrm>
            <a:off x="785178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51C88E2-DC85-F74D-B5D3-123BD0C546B6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EAF4B2D-AA53-154F-A73C-94C0BA7C639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DF389A7-CE50-804F-8F5D-4F37E9F592C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D5EAEF97-BBB6-8C42-9058-77606F10F7E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65525" y="1406214"/>
            <a:ext cx="207009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sp>
        <p:nvSpPr>
          <p:cNvPr id="17" name="Forme libre : forme 3">
            <a:extLst>
              <a:ext uri="{FF2B5EF4-FFF2-40B4-BE49-F238E27FC236}">
                <a16:creationId xmlns:a16="http://schemas.microsoft.com/office/drawing/2014/main" id="{0CB12C75-0D7C-CA4E-9644-18455D46DA52}"/>
              </a:ext>
            </a:extLst>
          </p:cNvPr>
          <p:cNvSpPr/>
          <p:nvPr userDrawn="1"/>
        </p:nvSpPr>
        <p:spPr>
          <a:xfrm>
            <a:off x="3459516" y="1349232"/>
            <a:ext cx="2273630" cy="4252915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505CD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324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E4DD24C-0057-3D49-BBA7-7D6FD1801D6A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05AB9E7-7856-4C40-B054-F519ECDC3C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EC111A9-D003-FF4B-965D-6A837B59BEEE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5DB66091-EEB9-AB46-937A-70EC866F28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B602221-0863-2644-8D87-FA30F97BC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BB081AD-ECEE-2945-81C1-00339A9EAAD4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F8EF38E5-C36B-7F40-8E96-72AA7789B57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1812380-DC02-C243-B77E-94882808E2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AF7BC7F-41CE-9741-AF9A-0808DE9C03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73C1840-FAB5-8844-B291-1DB4EDB322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B658030-328F-FD4F-88AC-E2F1D9B76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6388981-A37E-9A48-B30A-30481F19B79E}"/>
              </a:ext>
            </a:extLst>
          </p:cNvPr>
          <p:cNvSpPr txBox="1"/>
          <p:nvPr userDrawn="1"/>
        </p:nvSpPr>
        <p:spPr>
          <a:xfrm>
            <a:off x="6443889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464BD3A-1936-2D4E-AE4D-6D408E5FF61D}"/>
              </a:ext>
            </a:extLst>
          </p:cNvPr>
          <p:cNvSpPr txBox="1"/>
          <p:nvPr userDrawn="1"/>
        </p:nvSpPr>
        <p:spPr>
          <a:xfrm>
            <a:off x="785178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Forme libre : forme 3">
            <a:extLst>
              <a:ext uri="{FF2B5EF4-FFF2-40B4-BE49-F238E27FC236}">
                <a16:creationId xmlns:a16="http://schemas.microsoft.com/office/drawing/2014/main" id="{6646DF25-F6F5-E442-B99A-CB2D95938DB9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505CD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29EC0782-E4D6-184B-8C4A-8F6E45C2F897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EAA22E2-CEE4-4E44-962B-983BC41D694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A7524DE-E45F-9445-A908-CAAAB8A9E74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9295857C-6FBD-D043-9501-0552C32D1E7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6" name="Graphique 3">
            <a:extLst>
              <a:ext uri="{FF2B5EF4-FFF2-40B4-BE49-F238E27FC236}">
                <a16:creationId xmlns:a16="http://schemas.microsoft.com/office/drawing/2014/main" id="{0AD33010-95A1-0742-BBD3-3C924E6E8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07233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1832513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9D8DD3-BB4A-5B4D-BE75-261C667FA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62F77-9B61-F14F-A22C-8F8D7409B37B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D73836-6D93-8B48-B256-BA2E7633A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9F4BDA-F3A6-BA49-9508-BD4202615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AFF3E-D43D-9742-87C7-8A58B101121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9A2DBE-25B3-EF4D-8E04-C267426C2F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à coins arrondis 47">
            <a:extLst>
              <a:ext uri="{FF2B5EF4-FFF2-40B4-BE49-F238E27FC236}">
                <a16:creationId xmlns:a16="http://schemas.microsoft.com/office/drawing/2014/main" id="{464B2FE9-0B45-4B66-89C9-B3968056D255}"/>
              </a:ext>
            </a:extLst>
          </p:cNvPr>
          <p:cNvSpPr/>
          <p:nvPr userDrawn="1"/>
        </p:nvSpPr>
        <p:spPr>
          <a:xfrm rot="21319816">
            <a:off x="-654745" y="6414719"/>
            <a:ext cx="2675860" cy="11254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9" name="Rectangle à coins arrondis 47">
            <a:extLst>
              <a:ext uri="{FF2B5EF4-FFF2-40B4-BE49-F238E27FC236}">
                <a16:creationId xmlns:a16="http://schemas.microsoft.com/office/drawing/2014/main" id="{48CEA9BB-250F-4657-9E27-15A5323B0D28}"/>
              </a:ext>
            </a:extLst>
          </p:cNvPr>
          <p:cNvSpPr/>
          <p:nvPr userDrawn="1"/>
        </p:nvSpPr>
        <p:spPr>
          <a:xfrm rot="21319816">
            <a:off x="-654744" y="-450972"/>
            <a:ext cx="2675860" cy="11254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1" name="Rectangle à coins arrondis 47">
            <a:extLst>
              <a:ext uri="{FF2B5EF4-FFF2-40B4-BE49-F238E27FC236}">
                <a16:creationId xmlns:a16="http://schemas.microsoft.com/office/drawing/2014/main" id="{86FEB057-76A8-454A-895D-B18E57708923}"/>
              </a:ext>
            </a:extLst>
          </p:cNvPr>
          <p:cNvSpPr/>
          <p:nvPr userDrawn="1"/>
        </p:nvSpPr>
        <p:spPr>
          <a:xfrm rot="1160307">
            <a:off x="8337477" y="-354414"/>
            <a:ext cx="726904" cy="708825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2" name="Rectangle à coins arrondis 47">
            <a:extLst>
              <a:ext uri="{FF2B5EF4-FFF2-40B4-BE49-F238E27FC236}">
                <a16:creationId xmlns:a16="http://schemas.microsoft.com/office/drawing/2014/main" id="{E37B46AE-DF35-4156-9C5D-F8581759C0DF}"/>
              </a:ext>
            </a:extLst>
          </p:cNvPr>
          <p:cNvSpPr/>
          <p:nvPr userDrawn="1"/>
        </p:nvSpPr>
        <p:spPr>
          <a:xfrm rot="1160307">
            <a:off x="2472803" y="6537445"/>
            <a:ext cx="726904" cy="708825"/>
          </a:xfrm>
          <a:prstGeom prst="roundRect">
            <a:avLst/>
          </a:prstGeom>
          <a:noFill/>
          <a:ln w="19050">
            <a:solidFill>
              <a:srgbClr val="7CD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187CB4E-1D37-CB4A-B7F4-0C2FACF743ED}"/>
              </a:ext>
            </a:extLst>
          </p:cNvPr>
          <p:cNvSpPr/>
          <p:nvPr userDrawn="1"/>
        </p:nvSpPr>
        <p:spPr>
          <a:xfrm rot="16500249">
            <a:off x="9327260" y="6127001"/>
            <a:ext cx="3253803" cy="3768319"/>
          </a:xfrm>
          <a:prstGeom prst="roundRect">
            <a:avLst>
              <a:gd name="adj" fmla="val 16530"/>
            </a:avLst>
          </a:prstGeom>
          <a:solidFill>
            <a:srgbClr val="7CD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B1F1E4-0C0B-9448-AC91-D4E961348DCA}"/>
              </a:ext>
            </a:extLst>
          </p:cNvPr>
          <p:cNvSpPr/>
          <p:nvPr userDrawn="1"/>
        </p:nvSpPr>
        <p:spPr>
          <a:xfrm>
            <a:off x="590550" y="3667125"/>
            <a:ext cx="2690205" cy="2886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/>
              <a:t>Insérer une image produit</a:t>
            </a:r>
          </a:p>
          <a:p>
            <a:pPr algn="ctr"/>
            <a:r>
              <a:rPr lang="fr-FR" sz="2800"/>
              <a:t>en .</a:t>
            </a:r>
            <a:r>
              <a:rPr lang="fr-FR" sz="2800" err="1"/>
              <a:t>png</a:t>
            </a:r>
            <a:endParaRPr lang="fr-FR" sz="2800"/>
          </a:p>
        </p:txBody>
      </p:sp>
    </p:spTree>
    <p:extLst>
      <p:ext uri="{BB962C8B-B14F-4D97-AF65-F5344CB8AC3E}">
        <p14:creationId xmlns:p14="http://schemas.microsoft.com/office/powerpoint/2010/main" val="1858913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3EACD63-5BA9-3C42-BC7C-FE0A96E01149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74B330C-5E9A-DD49-92C7-D4770780A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3877428-DA6E-6C4D-9BC1-E06E01024A7D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B8958294-9576-304B-907B-274CBF6C9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CEDFCB7-0B94-B843-A49A-EC985FDEE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1A45C98-7C07-B243-B3A0-05ECBC37AED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ADC0DCAB-0707-6A47-BF67-0976D500EEF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C9C953F-992B-8447-AB4A-1427F7D620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6C0A764-CFAE-D84F-9D0E-CC407D66C0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B139C63-325E-FB43-AE92-74E4DA0E90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5E8A1CF-5991-214C-BC15-BC7BD2364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1BAACF7-1F93-9641-BE83-F9B8AE1CCFC4}"/>
              </a:ext>
            </a:extLst>
          </p:cNvPr>
          <p:cNvSpPr txBox="1"/>
          <p:nvPr userDrawn="1"/>
        </p:nvSpPr>
        <p:spPr>
          <a:xfrm>
            <a:off x="6443889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C685BE6-720C-9E46-8E37-070C6E1FF511}"/>
              </a:ext>
            </a:extLst>
          </p:cNvPr>
          <p:cNvSpPr txBox="1"/>
          <p:nvPr userDrawn="1"/>
        </p:nvSpPr>
        <p:spPr>
          <a:xfrm>
            <a:off x="785178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Forme libre : forme 3">
            <a:extLst>
              <a:ext uri="{FF2B5EF4-FFF2-40B4-BE49-F238E27FC236}">
                <a16:creationId xmlns:a16="http://schemas.microsoft.com/office/drawing/2014/main" id="{40E55439-3EE7-EE45-AFED-B1A6935E0FE1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505CD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EF05E4EC-1C46-9449-882F-579332F5D8BF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793BB35-77D3-D344-968B-A299A06305C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D5C9949-1A7E-5446-8733-284D84BC46F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31063979-E615-824F-9DA2-CE1B5520242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6214"/>
            <a:ext cx="2041981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4" name="Graphique 5">
            <a:extLst>
              <a:ext uri="{FF2B5EF4-FFF2-40B4-BE49-F238E27FC236}">
                <a16:creationId xmlns:a16="http://schemas.microsoft.com/office/drawing/2014/main" id="{72626D06-62CF-DD41-A593-93E9CBE777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1025946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1B1BC3C-7702-F147-88C4-16AE0515AA88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DE14140D-8403-B44B-B98E-7356C8FEE3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20C5EFA-E274-6245-B45D-ABCEDF9FD2B4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E1B55520-306D-154E-942A-DBE17A81D1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58E722F-D798-9146-AA4B-33BF80FB7E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CB56C8A-80B5-244E-B21C-49183BFFE55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7454FB7C-0D5D-7E40-8B50-FD121360D5D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2A4A93B-3191-E34D-B534-FD3D260C6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5F67BFB-EE01-E146-A525-9EE6F99E2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3E31DE4-2184-364A-B767-4ADFA452B7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E246B7A-0C55-DC43-85DD-96C2A91D0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CC317A0-15F1-614F-B427-6EAB32E4D100}"/>
              </a:ext>
            </a:extLst>
          </p:cNvPr>
          <p:cNvSpPr txBox="1"/>
          <p:nvPr userDrawn="1"/>
        </p:nvSpPr>
        <p:spPr>
          <a:xfrm>
            <a:off x="6683377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3575CA9-3DA3-FD4C-B023-4F01EDEC919C}"/>
              </a:ext>
            </a:extLst>
          </p:cNvPr>
          <p:cNvSpPr txBox="1"/>
          <p:nvPr userDrawn="1"/>
        </p:nvSpPr>
        <p:spPr>
          <a:xfrm>
            <a:off x="273551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50356DE-C907-5242-8FB2-8A42C4A1B14F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D9CA057-AC87-C042-9164-486134EB1AD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A25AAAE-A908-A940-A9DC-DCFCE492CAF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1D2A988-2FCC-434B-ACA9-6CB6844265A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C08A20D-64DF-8544-A229-140A564165DC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E9EE386-B96E-5740-A6E9-8A2E539F4E77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9E469E1-7740-0840-BF7A-BBED93AABD1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3" name="Forme libre : forme 11">
            <a:extLst>
              <a:ext uri="{FF2B5EF4-FFF2-40B4-BE49-F238E27FC236}">
                <a16:creationId xmlns:a16="http://schemas.microsoft.com/office/drawing/2014/main" id="{F150ECCA-C274-4147-9AAF-89F855AAD8FE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60223213-0B65-B248-A2E6-6AA12943709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35" name="Forme libre : forme 11">
            <a:extLst>
              <a:ext uri="{FF2B5EF4-FFF2-40B4-BE49-F238E27FC236}">
                <a16:creationId xmlns:a16="http://schemas.microsoft.com/office/drawing/2014/main" id="{BE333C7E-431F-404A-BF78-877465412082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EF4FA4FE-6922-5B40-926E-9CF08E9345D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04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142C13-7FCD-E848-956E-99F45DDE0104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3320B765-941A-3C4B-8042-C3B93F9F4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2C11338-0FF7-C942-B3D5-2BD80FCCEFD9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5CCBD22-45B9-7642-AA0B-C0FA746842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190ABDA-FF83-7B4A-93D8-D4D714E97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D4F64DD-9866-8042-8DCD-7C4DF243E6C7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49FD73C9-8F49-684A-8F19-07D0059EE63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66D774B-A8E8-964D-81D5-2A051CE5C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85EDDFC-5531-DD42-913A-38D20D297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B825C85-DF03-9644-955A-AD1AE9EB06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640AA0A-1163-CC41-BA87-3FBA72B52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6C2FCFFF-CB1B-7B4A-99FF-90D3CB698658}"/>
              </a:ext>
            </a:extLst>
          </p:cNvPr>
          <p:cNvSpPr txBox="1"/>
          <p:nvPr userDrawn="1"/>
        </p:nvSpPr>
        <p:spPr>
          <a:xfrm>
            <a:off x="6683377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BEB7FE7-D62B-C44E-8326-7C0B6A948F3B}"/>
              </a:ext>
            </a:extLst>
          </p:cNvPr>
          <p:cNvSpPr txBox="1"/>
          <p:nvPr userDrawn="1"/>
        </p:nvSpPr>
        <p:spPr>
          <a:xfrm>
            <a:off x="273551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5F1A2A5B-2387-4742-93B5-156EAFE02C32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DA63901-5F49-7D44-970D-87FDFEB152F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613B232-865B-824F-A3BF-E309626E45D6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B153E15-CF06-0B43-B651-6395AFC3487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65F96B-2982-3846-A803-D0C81DB5927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C9DD983-0969-7C48-8E97-15252A20854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67461CC-9753-644F-A5B9-E2006B3DAAB1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5" name="Forme libre : forme 11">
            <a:extLst>
              <a:ext uri="{FF2B5EF4-FFF2-40B4-BE49-F238E27FC236}">
                <a16:creationId xmlns:a16="http://schemas.microsoft.com/office/drawing/2014/main" id="{44C211AB-6280-9C41-9F4B-F2C338B0D84B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1EDC7098-DA2E-8244-8587-1525D4B827B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7" name="Forme libre : forme 11">
            <a:extLst>
              <a:ext uri="{FF2B5EF4-FFF2-40B4-BE49-F238E27FC236}">
                <a16:creationId xmlns:a16="http://schemas.microsoft.com/office/drawing/2014/main" id="{9661DFF2-93CC-4D4B-97FA-8FB9D4DF3357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16DDDBE3-EFB0-1B4F-BE31-FB69FD294F6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5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113F937-B4C3-416F-9F0F-BCE057CBC9BD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864CB6E2-37FE-FB45-81E3-CD6C95C44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CA76CED3-F616-EF47-9B54-DF9D4D50F963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41EEB34B-8A80-E34F-8C29-9863FE926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B4B9651-6846-2246-99FA-D085DC17D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ADCA06-7AC7-4150-A8EF-92388B94A4E8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CE0CC41-5EE1-8D45-89EB-B3F16D538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DB0BFF0-5D33-8948-9A46-E0A264F1B3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3D5D857-C5EF-E04B-A20A-1982947C82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3681470E-34C7-1041-88D1-A3E021A0A9E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E30B9A0-1D76-B740-924B-880C53E1F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91EF424-07A0-D94B-B087-71E72CF8C055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4C0CAEE-AE46-9B47-8AC2-EDD2E6A0E7B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1B95340-2E5E-ED49-957F-4D7556396B6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86CBA61-73DD-2442-86B6-DF068E652C11}"/>
              </a:ext>
            </a:extLst>
          </p:cNvPr>
          <p:cNvSpPr txBox="1"/>
          <p:nvPr userDrawn="1"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0B52BCA-5F58-E94E-8C16-7722CD1B61EF}"/>
              </a:ext>
            </a:extLst>
          </p:cNvPr>
          <p:cNvSpPr txBox="1"/>
          <p:nvPr userDrawn="1"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6" name="Forme libre : forme 3">
            <a:extLst>
              <a:ext uri="{FF2B5EF4-FFF2-40B4-BE49-F238E27FC236}">
                <a16:creationId xmlns:a16="http://schemas.microsoft.com/office/drawing/2014/main" id="{AFFC2608-C07D-C449-A99B-F228EC890437}"/>
              </a:ext>
            </a:extLst>
          </p:cNvPr>
          <p:cNvSpPr/>
          <p:nvPr userDrawn="1"/>
        </p:nvSpPr>
        <p:spPr>
          <a:xfrm>
            <a:off x="3459516" y="1349233"/>
            <a:ext cx="2273630" cy="4254734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29334F2E-2D12-3E47-BC29-B8BE35CE7BA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09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CDB99C-2A8D-5948-BEAA-3416D0F83274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A7C1964C-37D4-604A-A6CC-37E97784A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F15789F-7F18-E845-8E2F-73D9DBECCC22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988A6713-E4A4-1E4E-8B59-91C3694009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067363D-C92C-B044-94E1-9BB718FF4F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8D11673-7BFE-8F49-9DF8-E2D97AAD4D82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1091BE1-1E90-4D41-84AA-380DBC1F64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04F44F3-ACAC-0E46-9C46-94D444B42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82C0251-ACE5-B04B-B646-B31FDFD82B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EC944B8E-BB7C-4B4E-8F10-E014DBD9DAF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C72C7D7-BEFC-5B4A-83D5-57F0DAD7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28B0E57-058D-D748-BAE5-6310D03F9801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2009F6A-3A99-FE4B-805A-4D21D69B97E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175B19A-46F5-1C46-9497-5C8EF7868EA4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07B7C71-D93E-B24E-98D3-80D92B4F35A0}"/>
              </a:ext>
            </a:extLst>
          </p:cNvPr>
          <p:cNvSpPr txBox="1"/>
          <p:nvPr userDrawn="1"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7F1DF6A-8A80-C84D-97F8-D6F94A503755}"/>
              </a:ext>
            </a:extLst>
          </p:cNvPr>
          <p:cNvSpPr txBox="1"/>
          <p:nvPr userDrawn="1"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Forme libre : forme 3">
            <a:extLst>
              <a:ext uri="{FF2B5EF4-FFF2-40B4-BE49-F238E27FC236}">
                <a16:creationId xmlns:a16="http://schemas.microsoft.com/office/drawing/2014/main" id="{B815BE92-2F92-A54E-80B8-4682EBF04758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E7295588-60CD-7F4E-AC81-F552E22BA4A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6" name="Graphique 3">
            <a:extLst>
              <a:ext uri="{FF2B5EF4-FFF2-40B4-BE49-F238E27FC236}">
                <a16:creationId xmlns:a16="http://schemas.microsoft.com/office/drawing/2014/main" id="{3D9F8CAC-430A-D44C-882A-3D83ECF6E5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10475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196638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ECEB247-EC85-1148-B1C7-6F1895ABE2A4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93AA6515-ABFD-464B-85B0-224D1E6ED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6833C13-1CF4-3E40-A2A9-CFA6FA72D2D5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080F6ECF-94F4-7E49-9D12-ADC5246988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9A95D90-0B0F-6240-8910-87055B8A59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24A0758-9A2B-4E4A-B964-1F9340794949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E5F2912-80D4-0C42-9F4D-1FFE08E1E5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29D40E0-C573-364B-84D5-B4340804A3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B9832C2-120D-9D45-A7EA-D9BEE2CEC5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BB67316A-DA33-E043-B0C0-180DDAACB0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2BAF224-CB5C-3045-BC12-122860837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10B1330-F5CE-2A46-9188-0D25BE92D824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638ECA9-3A68-B349-A0B1-AEC4CB4576DF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7348D41-7994-AD4A-860D-4A68C9F9F65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34C76A4-CAD9-E948-B7F8-431C6D619704}"/>
              </a:ext>
            </a:extLst>
          </p:cNvPr>
          <p:cNvSpPr txBox="1"/>
          <p:nvPr userDrawn="1"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FD1B9D9-DE2A-3A40-9024-7AF5682861BB}"/>
              </a:ext>
            </a:extLst>
          </p:cNvPr>
          <p:cNvSpPr txBox="1"/>
          <p:nvPr userDrawn="1"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Forme libre : forme 3">
            <a:extLst>
              <a:ext uri="{FF2B5EF4-FFF2-40B4-BE49-F238E27FC236}">
                <a16:creationId xmlns:a16="http://schemas.microsoft.com/office/drawing/2014/main" id="{EBC7B2E3-EDBB-4C48-8239-8F104ED16200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AB59390-5649-6C41-870F-86A0AE06C20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pic>
        <p:nvPicPr>
          <p:cNvPr id="24" name="Graphique 5">
            <a:extLst>
              <a:ext uri="{FF2B5EF4-FFF2-40B4-BE49-F238E27FC236}">
                <a16:creationId xmlns:a16="http://schemas.microsoft.com/office/drawing/2014/main" id="{FFA0AA65-6F45-5E4E-80EC-88CC89254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2830331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4E0404-A376-6144-81EE-C6EDCBC58746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9F733EB4-CF32-2044-8546-F70A0054FB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DEC0AE6-8E57-E247-9C36-DD36FCD5A9A8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DBC1AD3B-2FFD-9E48-BA70-D1CC4173A2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B48690D-34F0-1F44-9019-9115ECD29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873A388-1425-2D48-BB52-DD270477D00E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D7C9B92-7008-7542-A16A-29B200AAF3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A94D6CD-F524-514F-B059-E734871960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ADB0E2C-7926-9045-9AB7-149271244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FD19D601-2FF9-AF48-B7F7-003B9FCF0A0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F6EB0B9-4D17-D344-937B-91D18D0772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CBB124B-9775-5E4F-8E4F-0F7616E5B3CF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E8EE108-2CE5-5048-B119-88D32F09FDE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BCAF814-B2F0-5643-8F7A-0353619040D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9EB3AFE-6A60-F749-B981-0256DC12D79C}"/>
              </a:ext>
            </a:extLst>
          </p:cNvPr>
          <p:cNvSpPr txBox="1"/>
          <p:nvPr userDrawn="1"/>
        </p:nvSpPr>
        <p:spPr>
          <a:xfrm>
            <a:off x="6683376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A83E8A6-E87E-C84B-AC1F-A0B00B53D4E2}"/>
              </a:ext>
            </a:extLst>
          </p:cNvPr>
          <p:cNvSpPr txBox="1"/>
          <p:nvPr userDrawn="1"/>
        </p:nvSpPr>
        <p:spPr>
          <a:xfrm>
            <a:off x="273548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66B719D-A706-5547-A7EB-6C1B0CD0FDF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C952C5C-535F-7545-8A72-047931BA7D8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428C7E6-74BF-854D-B1F4-8F2ADCD3E39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29093E8-05C5-0142-967C-BFC4E715F19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1C7F455-B636-5140-BEDA-0ABD5B39FF6D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3F20358-5D80-704C-B1BA-4B423DDB413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Forme libre : forme 11">
            <a:extLst>
              <a:ext uri="{FF2B5EF4-FFF2-40B4-BE49-F238E27FC236}">
                <a16:creationId xmlns:a16="http://schemas.microsoft.com/office/drawing/2014/main" id="{8C6D9150-0E70-824E-9866-B8749D895E9C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BE56E16D-50B8-414E-93B0-ECDACBE39BB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34" name="Forme libre : forme 11">
            <a:extLst>
              <a:ext uri="{FF2B5EF4-FFF2-40B4-BE49-F238E27FC236}">
                <a16:creationId xmlns:a16="http://schemas.microsoft.com/office/drawing/2014/main" id="{4C0BE8C0-98E9-6343-9B00-838DE7144129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1DBF849B-A918-AC4D-8C0A-8040EF74984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529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AC4EC5-3809-5940-9327-7235BA8D2280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B83A0624-9845-E149-A274-1CA33CC45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677C3A5-D512-6640-BE29-392A71EF3C66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13F91311-9B5D-3749-BEBF-071BE02C33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912DDE6-05D1-0947-BACD-0D61A336C1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39FE68C-2F04-194B-9EC8-72A855C48EB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FCA64C4-CE4A-E743-9346-6B6B34670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3DDE167-B467-284E-AB05-B7692CC6F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258C31A-F064-4A43-A6B9-C2E70A679B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D86D5177-5945-D146-A62A-CDC75C3CD64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FF4368-0351-4E4A-BF8F-AAA932C0A5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F4003F7-B310-AC4D-A3F9-46F3370DCBB2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EF8AD9B-AF46-2D4C-871C-C6B139E58385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89CDD01-8AE3-3346-BF5F-82FF06F1805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C86C95C-2D78-0E41-9FBC-034809DB7DE5}"/>
              </a:ext>
            </a:extLst>
          </p:cNvPr>
          <p:cNvSpPr txBox="1"/>
          <p:nvPr userDrawn="1"/>
        </p:nvSpPr>
        <p:spPr>
          <a:xfrm>
            <a:off x="6683376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94A84E6-25C6-6447-8E7E-1BD303CC1667}"/>
              </a:ext>
            </a:extLst>
          </p:cNvPr>
          <p:cNvSpPr txBox="1"/>
          <p:nvPr userDrawn="1"/>
        </p:nvSpPr>
        <p:spPr>
          <a:xfrm>
            <a:off x="273548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EC5367E-B97E-BF49-BDBE-B9934E56EC89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9279C39-4456-1F43-9AF3-641731D7452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8A810D6-D098-A24C-9351-EE64C683D40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3CD5C5E-315C-5C47-A766-351C3A5B9BC4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64B6C4E-7FB1-E345-9B6B-F8ED9653C5E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0B10103-14D0-184F-AE45-80C705BE349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4" name="Forme libre : forme 11">
            <a:extLst>
              <a:ext uri="{FF2B5EF4-FFF2-40B4-BE49-F238E27FC236}">
                <a16:creationId xmlns:a16="http://schemas.microsoft.com/office/drawing/2014/main" id="{E2EAE480-821D-7644-9BBA-B004DCEAB0D1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94EDA1DD-8C3A-E14E-BDC6-C27C6A166B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6" name="Forme libre : forme 11">
            <a:extLst>
              <a:ext uri="{FF2B5EF4-FFF2-40B4-BE49-F238E27FC236}">
                <a16:creationId xmlns:a16="http://schemas.microsoft.com/office/drawing/2014/main" id="{9BAB3895-5E84-BB4A-B840-EE66CE5D6414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E2AF8175-819B-5E4D-9AC4-C951A67866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61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4846C4E-DF9D-9640-BF06-9D9E130CC4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847D0BF8-F635-BF40-88D5-DF05E2A51D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E31E682-FF6D-CB47-9867-8185BD41ADAB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CADBF375-DC37-6C4C-BDE3-077ADCE949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CEDA902-6E0D-6B45-B443-E485B50665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154F25D-526F-4AFC-8E58-782935322DFE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1975240-F40B-D04D-B81E-AE5E514B34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A756F46-26CE-1143-9760-A6D09EE41F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B7A0FAD-1899-4B4E-9E94-9F104D8CB4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787E4EF-66C8-E146-B219-A84E500EB7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44306BC-3918-F449-A65B-248086D56E19}"/>
              </a:ext>
            </a:extLst>
          </p:cNvPr>
          <p:cNvSpPr txBox="1"/>
          <p:nvPr userDrawn="1"/>
        </p:nvSpPr>
        <p:spPr>
          <a:xfrm>
            <a:off x="6443888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4E0FA56-8592-0840-9ABA-336E1E73512D}"/>
              </a:ext>
            </a:extLst>
          </p:cNvPr>
          <p:cNvSpPr txBox="1"/>
          <p:nvPr userDrawn="1"/>
        </p:nvSpPr>
        <p:spPr>
          <a:xfrm>
            <a:off x="785178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5" name="Forme libre : forme 3">
            <a:extLst>
              <a:ext uri="{FF2B5EF4-FFF2-40B4-BE49-F238E27FC236}">
                <a16:creationId xmlns:a16="http://schemas.microsoft.com/office/drawing/2014/main" id="{0FAD1D22-EF28-2845-8A6C-EBA5CB8B82E6}"/>
              </a:ext>
            </a:extLst>
          </p:cNvPr>
          <p:cNvSpPr/>
          <p:nvPr userDrawn="1"/>
        </p:nvSpPr>
        <p:spPr>
          <a:xfrm>
            <a:off x="3459516" y="1349232"/>
            <a:ext cx="2273630" cy="427701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403AD52-9CFC-C547-8321-BE4A2F1D70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928ED93-EA9D-AC43-A281-7F0D7789BA39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FD68A7D-4BD6-7340-8B03-C823C32854C7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6D5BEC4-84E1-7149-A12E-5EB39079A28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</p:spTree>
    <p:extLst>
      <p:ext uri="{BB962C8B-B14F-4D97-AF65-F5344CB8AC3E}">
        <p14:creationId xmlns:p14="http://schemas.microsoft.com/office/powerpoint/2010/main" val="2562409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9CE8927-EF26-A04F-9409-946E2CC0D3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DCD05D4C-B831-9644-B061-09055E23FA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683B98D-294E-1047-B04A-9500D8A13BB0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A5F20F57-41F2-5E49-B8D6-6AB816CF80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7397B22-9EFC-9F41-9883-00A3434BA7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A632BCB-7EB9-C149-8E4D-FFFF832C7E4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C375D03-6B1B-DA45-AAA7-C01FFFC52F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1B6277D-AC6A-2B4E-B15E-DB979A6ED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9BFFAA7-00C8-DB44-AEAE-DCBF450F60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0E7FB22-C328-C84E-B0AC-F16A05EF3A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6D01ED-7F16-7C4F-ACD1-A38C06A5433B}"/>
              </a:ext>
            </a:extLst>
          </p:cNvPr>
          <p:cNvSpPr txBox="1"/>
          <p:nvPr userDrawn="1"/>
        </p:nvSpPr>
        <p:spPr>
          <a:xfrm>
            <a:off x="6443888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B79234A-19A0-4F4D-98F5-3CB6D60B5D46}"/>
              </a:ext>
            </a:extLst>
          </p:cNvPr>
          <p:cNvSpPr txBox="1"/>
          <p:nvPr userDrawn="1"/>
        </p:nvSpPr>
        <p:spPr>
          <a:xfrm>
            <a:off x="785178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3">
            <a:extLst>
              <a:ext uri="{FF2B5EF4-FFF2-40B4-BE49-F238E27FC236}">
                <a16:creationId xmlns:a16="http://schemas.microsoft.com/office/drawing/2014/main" id="{2F894D5E-6426-7040-A7D1-340408B768B5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53CDD42-8C75-634B-BE65-E0994BE5BFA0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9C9929B-7FFF-8F4C-B35C-DDBEC61CE48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C7AD204-4339-6E4C-9725-6A42236241E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3B4F568-32B9-6840-994F-F445699118C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5" name="Graphique 3">
            <a:extLst>
              <a:ext uri="{FF2B5EF4-FFF2-40B4-BE49-F238E27FC236}">
                <a16:creationId xmlns:a16="http://schemas.microsoft.com/office/drawing/2014/main" id="{D27F9D29-F393-CA43-A618-0F6E6265F1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5797" t="9915" r="6054" b="3478"/>
          <a:stretch/>
        </p:blipFill>
        <p:spPr>
          <a:xfrm>
            <a:off x="3572829" y="1800747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729542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22F14-EF99-D346-AE07-F4474E41411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A5A83BC-D2D6-4A42-A73D-44F4FB72C0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5704" b="82888"/>
          <a:stretch/>
        </p:blipFill>
        <p:spPr>
          <a:xfrm>
            <a:off x="8980309" y="6262539"/>
            <a:ext cx="3211691" cy="5954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FC6B179-1A0C-7342-8641-837510530C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899A60A-55DD-094C-835D-8066F3F569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0000"/>
          <a:stretch/>
        </p:blipFill>
        <p:spPr>
          <a:xfrm>
            <a:off x="6988468" y="-2"/>
            <a:ext cx="889000" cy="43180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4211C2A-16B2-5E4B-A025-A74A12CE0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6847F40-F51A-F745-A29C-FF169C4E8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b="52621"/>
          <a:stretch/>
        </p:blipFill>
        <p:spPr>
          <a:xfrm>
            <a:off x="2391755" y="6453707"/>
            <a:ext cx="889000" cy="41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540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6FBAED-90FD-BF4B-8DE5-5EC630EE694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B9023BE-D22A-4D48-97E3-F424D08128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1AA7DBE-8998-4E4E-8267-FEE3D53FCC6D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7C829DB2-3FEC-214F-BD5D-2AD914416A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05D38FE-0AAD-B34F-BEDE-DD5CB09B2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EA42CD1-1011-A340-967D-CB9BF73C0285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28BE2AF-444F-D442-B12E-C4BFF79B62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BA9A917-2E54-2547-845D-05C683D81D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1F77881-A70D-3B4B-9515-DA3D8EF92C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86B8573-7D87-4C42-BE64-9A0459CAB9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99BD4BB-5BAF-5740-83E9-6C486EA45EBE}"/>
              </a:ext>
            </a:extLst>
          </p:cNvPr>
          <p:cNvSpPr txBox="1"/>
          <p:nvPr userDrawn="1"/>
        </p:nvSpPr>
        <p:spPr>
          <a:xfrm>
            <a:off x="6443888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F347F4A-E7A3-E541-823A-5B4A419C09D1}"/>
              </a:ext>
            </a:extLst>
          </p:cNvPr>
          <p:cNvSpPr txBox="1"/>
          <p:nvPr userDrawn="1"/>
        </p:nvSpPr>
        <p:spPr>
          <a:xfrm>
            <a:off x="785178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3">
            <a:extLst>
              <a:ext uri="{FF2B5EF4-FFF2-40B4-BE49-F238E27FC236}">
                <a16:creationId xmlns:a16="http://schemas.microsoft.com/office/drawing/2014/main" id="{F174ACD2-A086-344C-B8D6-A0DA06C8F635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6F84250-4782-4043-ABBC-D646D2B046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FAB2EAF-A324-0742-B9D9-7757BE330A0D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3FC0C6C-5B3F-4F45-9EBE-6F3607C3909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D7AB478-3A86-A544-84D7-6BDFF774919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3" name="Graphique 5">
            <a:extLst>
              <a:ext uri="{FF2B5EF4-FFF2-40B4-BE49-F238E27FC236}">
                <a16:creationId xmlns:a16="http://schemas.microsoft.com/office/drawing/2014/main" id="{9430F9B1-FFC2-2E45-A2C1-51CECE9240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13729381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C2C7A4-B95E-2743-9844-16ADDAC1061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4A124EA-BAD3-BB44-A99E-CC3E117846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F2D9929-C084-444F-B8E1-914237D30C4C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78175BD-D906-A148-A1C8-508ECC6FC1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7211736-EDF5-B54C-A9A2-C7DFCC44E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6F98A7A-0FF2-DA46-B311-F77B3E19D318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E89F242-54D3-B547-A06E-AE6F434CA5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24DB86D-E467-8849-80F5-31C13F805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A076A6-867C-3A4C-9232-F2AC4F5EC8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62B205F-1E5F-4545-9D79-0C649BED72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C7CDB59-8F1B-1046-B443-7DACDC7CCEF5}"/>
              </a:ext>
            </a:extLst>
          </p:cNvPr>
          <p:cNvSpPr txBox="1"/>
          <p:nvPr userDrawn="1"/>
        </p:nvSpPr>
        <p:spPr>
          <a:xfrm>
            <a:off x="6683376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CA6CF82-7BA0-0F4C-BD65-6901105A2589}"/>
              </a:ext>
            </a:extLst>
          </p:cNvPr>
          <p:cNvSpPr txBox="1"/>
          <p:nvPr userDrawn="1"/>
        </p:nvSpPr>
        <p:spPr>
          <a:xfrm>
            <a:off x="273547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4635630-73DA-934E-84D8-27C05CFADA61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49BAFFE-2833-CF4A-8F0D-97BB757DAFA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19BC362-F43C-BA4A-9CD1-45A6B1E12794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C120DCD-A20F-AC4B-8296-A053C042CC6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AEB9383-5381-1C41-A5B7-093183B4CC6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27A7A53-F32D-7540-A333-B9739FACC39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5987DD3-1063-274C-8699-7B15B9F95CF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40C9573-4BA5-DD4B-B89D-285F41FA70B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37F58A0-60EF-1448-959A-191B56F8176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695FAB8-B11D-6744-B0F8-9861DFDD149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067A6F1-4CB9-594D-AF25-D967535CF71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4" name="Forme libre : forme 11">
            <a:extLst>
              <a:ext uri="{FF2B5EF4-FFF2-40B4-BE49-F238E27FC236}">
                <a16:creationId xmlns:a16="http://schemas.microsoft.com/office/drawing/2014/main" id="{3DA18B18-196F-AA4F-9300-BC7835ED34E3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01313309-EBB9-7A4D-ADB8-2FF55FBC20E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36" name="Forme libre : forme 11">
            <a:extLst>
              <a:ext uri="{FF2B5EF4-FFF2-40B4-BE49-F238E27FC236}">
                <a16:creationId xmlns:a16="http://schemas.microsoft.com/office/drawing/2014/main" id="{6E0AB4EA-1A2D-1843-89A7-5D60A85FBC14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010AED6D-6074-9146-BBF3-49DBBDF5737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54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9A0EA7-CB0D-3046-A5E4-B815E33F18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011D3243-87E2-B54D-B15E-B28B201FA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39B51A5-590D-7D4B-B41B-FDCA4F5D9F51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27E423FB-B7FD-9845-8BFE-AB96960010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EE45325-46C8-5945-9285-0368A7F9A4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5B008F5-6E03-C54B-846F-C2FBB987CF6A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C120B84-7CB2-0C4D-8990-B0CF8BAFD1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5BD519D-CF32-0340-B589-BF66294888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F917637-10A5-AE4B-9825-C565D98CD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E0D0814-82A5-D845-8352-FB45A75B1C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15627B7-42AA-3846-8F35-AFA771831B1D}"/>
              </a:ext>
            </a:extLst>
          </p:cNvPr>
          <p:cNvSpPr txBox="1"/>
          <p:nvPr userDrawn="1"/>
        </p:nvSpPr>
        <p:spPr>
          <a:xfrm>
            <a:off x="6683376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0A92C0F-0A17-B043-A9B9-8A95485281F2}"/>
              </a:ext>
            </a:extLst>
          </p:cNvPr>
          <p:cNvSpPr txBox="1"/>
          <p:nvPr userDrawn="1"/>
        </p:nvSpPr>
        <p:spPr>
          <a:xfrm>
            <a:off x="273547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72CBA9B-4A31-0841-A3EC-1EF6ACEFBE84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AEBD716-1A8E-8143-8221-27BEE73FFDDD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05085D7-E14D-F04E-AB32-C1D9A186593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85C329F-CF20-8B40-B3A3-937F72118E1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F09138B-4D4C-E945-B32B-6BFA31EE0EF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3342297-D025-B241-A85E-42D45A6F1D29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EBD9A07-D4DD-754F-A0A8-38C6F3861B1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B0BCF7D-0415-1C4A-944A-5D23BC1D7F64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8521069-8CF8-A542-B607-8ACBA294B442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75FBF1B-7509-4A4C-8F02-32650CE6EE8F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7E24FBB-339C-DD4A-A4AF-6E4F75DBB9F9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3" name="Forme libre : forme 11">
            <a:extLst>
              <a:ext uri="{FF2B5EF4-FFF2-40B4-BE49-F238E27FC236}">
                <a16:creationId xmlns:a16="http://schemas.microsoft.com/office/drawing/2014/main" id="{F133318C-D2C1-454A-85FB-B9279159F98D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0BF7BE59-35C6-3F45-AC82-2B5642945CC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5" name="Forme libre : forme 11">
            <a:extLst>
              <a:ext uri="{FF2B5EF4-FFF2-40B4-BE49-F238E27FC236}">
                <a16:creationId xmlns:a16="http://schemas.microsoft.com/office/drawing/2014/main" id="{5C01A8BD-2F50-9549-9ABF-B9E7A041A810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71671DC4-44D3-C647-81D7-3FD16641872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91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B20A7DB-0ACD-764F-B354-9540F9FF2F00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F0692FCF-0191-8243-B320-4CDA35EFB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2DBBB824-D855-D746-AAF9-D5FBBD6BD4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DE42BE96-2A21-A64C-A3C4-1FEF5C9037F3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21" name="Graphique 20">
            <a:extLst>
              <a:ext uri="{FF2B5EF4-FFF2-40B4-BE49-F238E27FC236}">
                <a16:creationId xmlns:a16="http://schemas.microsoft.com/office/drawing/2014/main" id="{A2207868-7981-FC42-B651-D132BD52F7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34BC9B2-A453-F84B-9F46-8A00CEEF9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319CF56-B240-4213-A061-C3A0E032A37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A0D66C9-B95C-B848-B259-590580958E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928A74B-2270-6D46-85EE-76AB267C82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7407596-CB01-EA4E-8825-4F012C91D7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C64F2A0-980B-0247-94D9-F7EE5E15A8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3" name="Forme libre : forme 3">
            <a:extLst>
              <a:ext uri="{FF2B5EF4-FFF2-40B4-BE49-F238E27FC236}">
                <a16:creationId xmlns:a16="http://schemas.microsoft.com/office/drawing/2014/main" id="{5F86270C-E8A8-624E-A49C-FDE375DF8C09}"/>
              </a:ext>
            </a:extLst>
          </p:cNvPr>
          <p:cNvSpPr/>
          <p:nvPr userDrawn="1"/>
        </p:nvSpPr>
        <p:spPr>
          <a:xfrm>
            <a:off x="3459516" y="1349232"/>
            <a:ext cx="2273630" cy="4206616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AD1F680-95A4-E149-9A90-2EC34E18FF52}"/>
              </a:ext>
            </a:extLst>
          </p:cNvPr>
          <p:cNvSpPr txBox="1"/>
          <p:nvPr userDrawn="1"/>
        </p:nvSpPr>
        <p:spPr>
          <a:xfrm>
            <a:off x="6443888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C6B0099-8CBB-D547-B36E-65B597C78EAE}"/>
              </a:ext>
            </a:extLst>
          </p:cNvPr>
          <p:cNvSpPr txBox="1"/>
          <p:nvPr userDrawn="1"/>
        </p:nvSpPr>
        <p:spPr>
          <a:xfrm>
            <a:off x="785178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F35E4D6-171F-764B-889C-F9DBE8951B2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019A4DE-092F-5B40-B315-5CBB423BE15D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B9DAA13-3709-D84C-B128-3D94D767604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D58953F-1964-4D4C-8816-F99AD2A301A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</p:spTree>
    <p:extLst>
      <p:ext uri="{BB962C8B-B14F-4D97-AF65-F5344CB8AC3E}">
        <p14:creationId xmlns:p14="http://schemas.microsoft.com/office/powerpoint/2010/main" val="16825767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2DCF3D-C3D2-1A4B-829E-4B3E414DA14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7E506EC-52C8-F94C-B440-A8A0FA90B2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F4E83473-319E-7E4A-998B-ABE715A7E3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BED70D2-8355-4646-9F6F-3BC55CBAB8B8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E4E506EB-E654-274F-A10A-C0F5AEBA6A1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191DBF4-9C57-5B44-A630-10305083C9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898D6E7-8425-1E47-A512-B7C288C9FED6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F83FD74-0A85-2C44-BCD8-F51360667A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CF971D2-4188-C841-A718-886390DBF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305F227-B86C-1244-89C5-DFBD91410A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77E93F5-39C9-CF44-BBA1-F68AAB5AB2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Forme libre : forme 3">
            <a:extLst>
              <a:ext uri="{FF2B5EF4-FFF2-40B4-BE49-F238E27FC236}">
                <a16:creationId xmlns:a16="http://schemas.microsoft.com/office/drawing/2014/main" id="{9B61D26B-D061-F847-A347-FE67264F8A71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300BA26-53EA-0046-8B1F-997E02636389}"/>
              </a:ext>
            </a:extLst>
          </p:cNvPr>
          <p:cNvSpPr txBox="1"/>
          <p:nvPr userDrawn="1"/>
        </p:nvSpPr>
        <p:spPr>
          <a:xfrm>
            <a:off x="6443888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C056F86-96BC-5B4A-9799-C170D4C9E615}"/>
              </a:ext>
            </a:extLst>
          </p:cNvPr>
          <p:cNvSpPr txBox="1"/>
          <p:nvPr userDrawn="1"/>
        </p:nvSpPr>
        <p:spPr>
          <a:xfrm>
            <a:off x="785178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D0F3141-DCDD-5B4B-86F8-E0480F191030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6B6BC8B-9748-8743-89C8-5AB5E928A816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1B6083F-67BE-3E4F-9CD9-7413FCE07EE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21FA7A1-44FE-9E45-A1CE-7A21B4E2B03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6" name="Graphique 3">
            <a:extLst>
              <a:ext uri="{FF2B5EF4-FFF2-40B4-BE49-F238E27FC236}">
                <a16:creationId xmlns:a16="http://schemas.microsoft.com/office/drawing/2014/main" id="{F96ABC4A-77D2-A748-9E71-D43CD1780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00747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23158660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0A8617B-7879-E846-A930-E7676524DAC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C9DCCF0-60CB-644F-A30A-64692EC849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4209CFF5-B08C-0340-A874-4213BB8142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2697EA6-849F-8B41-9349-83BD6E42370C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A2525EE2-C0DC-7B45-85D7-96603BF4869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FF1625E-84B8-8D43-85D1-22113F85E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DC3E9F3-D4B2-0240-9CED-2FA824C6D210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63B3881-1B20-9E40-8F7B-2CA49D28E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14FD9DF-73AE-C94E-A3C3-5E136B085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AF25B45-BDEB-F648-B120-65BACE171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336CD84-3071-AE48-9A83-06598B3E7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Forme libre : forme 3">
            <a:extLst>
              <a:ext uri="{FF2B5EF4-FFF2-40B4-BE49-F238E27FC236}">
                <a16:creationId xmlns:a16="http://schemas.microsoft.com/office/drawing/2014/main" id="{88CA4EDD-1DFB-E34A-A4DF-17B3530DCA51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E4230AE-0ECB-2F44-8AF8-FF7F1EDB6786}"/>
              </a:ext>
            </a:extLst>
          </p:cNvPr>
          <p:cNvSpPr txBox="1"/>
          <p:nvPr userDrawn="1"/>
        </p:nvSpPr>
        <p:spPr>
          <a:xfrm>
            <a:off x="6443888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97E4FEF-D028-564A-8F09-5349343CAA2E}"/>
              </a:ext>
            </a:extLst>
          </p:cNvPr>
          <p:cNvSpPr txBox="1"/>
          <p:nvPr userDrawn="1"/>
        </p:nvSpPr>
        <p:spPr>
          <a:xfrm>
            <a:off x="785178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DDFEF7D-FE5C-6647-B052-5FE3E8F91FA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096B6C9-9CE2-7641-AE47-3E5A4D70AD7F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40B4257-04D3-ED49-AF50-6496B6408031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E88927D-3497-844A-A10B-76E570EDA0A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4" name="Graphique 5">
            <a:extLst>
              <a:ext uri="{FF2B5EF4-FFF2-40B4-BE49-F238E27FC236}">
                <a16:creationId xmlns:a16="http://schemas.microsoft.com/office/drawing/2014/main" id="{E47AA3E5-3F41-864C-BC2E-50EA2728B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3505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35683401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73E11BF-ECAC-E145-8ED2-179F3CE764F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19AF1AAF-5887-C94F-A665-19C446EBBD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565D1085-DA7C-9848-B4A6-38679E30B9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0D32512-7411-104C-ABB0-0680FED8868B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5BDB8D3E-B56B-0949-9C40-AE5B0A90F2E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C7FEA7E-AB35-5B4A-9243-2CA846A3A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C5FEA1D-A078-8C4D-9FC5-8811F105A2D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0FC1EB4-0F3E-A74A-BD39-AD9372BA5B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379CABE-989C-384E-8D72-D08DEB0450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DEF8348-8BA5-A94F-8BAE-F4D6016924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CB70B2D-54E6-6543-B7D1-54F1B0C4A9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F049B6E-F403-A24B-9472-0791D00A0E30}"/>
              </a:ext>
            </a:extLst>
          </p:cNvPr>
          <p:cNvSpPr txBox="1"/>
          <p:nvPr userDrawn="1"/>
        </p:nvSpPr>
        <p:spPr>
          <a:xfrm>
            <a:off x="6683375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92621FA-7A2D-FE43-9576-3A334EDC3744}"/>
              </a:ext>
            </a:extLst>
          </p:cNvPr>
          <p:cNvSpPr txBox="1"/>
          <p:nvPr userDrawn="1"/>
        </p:nvSpPr>
        <p:spPr>
          <a:xfrm>
            <a:off x="284432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0585BD2-A6C3-A44A-B7C3-6C3827374F01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ADD96DF-BFBD-C145-B027-24BBD01B841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673973FA-6EBC-4345-B187-6BB04867A3C8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14EA109-4D76-5C40-8914-E60E6AF51E6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FC9431B-946B-DE41-81E1-769A5B24D41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3845535-267D-464F-9229-677B1AE95E4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3EE68FD-4751-0A46-BF5F-5D7268FA9A41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51B6BAE3-D03C-0047-9FE0-031904C1368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030EDD8-6190-1F42-9DD9-F86F894EA90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56754AF-066B-884F-B121-1FCDAC98718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87F57337-5463-C849-928B-65B48B2D6A3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F2B05D2E-0408-E74E-9B64-BCAA4641FE0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1B41586E-3FF8-E142-8BF1-251CB28E1A90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8" name="Forme libre : forme 11">
            <a:extLst>
              <a:ext uri="{FF2B5EF4-FFF2-40B4-BE49-F238E27FC236}">
                <a16:creationId xmlns:a16="http://schemas.microsoft.com/office/drawing/2014/main" id="{F53A7597-F150-2444-822E-2560BDB32432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9D503F77-DE7D-A24B-9557-EC5D456C255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40" name="Forme libre : forme 11">
            <a:extLst>
              <a:ext uri="{FF2B5EF4-FFF2-40B4-BE49-F238E27FC236}">
                <a16:creationId xmlns:a16="http://schemas.microsoft.com/office/drawing/2014/main" id="{DD56DDC5-841D-D34F-8E23-B4749986C407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070577DA-BB81-C24B-91B2-A8432E7975F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871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8C98EC0-711C-3E48-9BBC-FA6AE54C763E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F033C53A-26CD-E049-B008-D9BF7AEA17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57049D3A-95B7-574C-8E8B-232339EBB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7EF7A0C-83B8-544B-8938-EEE20B367C0C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8C7BADF5-A796-E046-8903-3B0F359FE1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76C6C63-367E-EC4F-9A75-77E2EA0DCE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E29315B-46D2-F54F-A71E-E4825210715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D468B09-D130-504C-8131-819BB723A1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78EF8AE-3A21-D44C-BB77-03A4409A56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CEA1A48-3F5A-0B48-98A2-81DEAC7749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6C55D47-BD21-124D-8781-2004B59D40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73A8E43-F395-FE4E-9A6C-ED79E79F96E6}"/>
              </a:ext>
            </a:extLst>
          </p:cNvPr>
          <p:cNvSpPr txBox="1"/>
          <p:nvPr userDrawn="1"/>
        </p:nvSpPr>
        <p:spPr>
          <a:xfrm>
            <a:off x="6683375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1D0ED4D-0B33-DF48-B23B-890B12851122}"/>
              </a:ext>
            </a:extLst>
          </p:cNvPr>
          <p:cNvSpPr txBox="1"/>
          <p:nvPr userDrawn="1"/>
        </p:nvSpPr>
        <p:spPr>
          <a:xfrm>
            <a:off x="284432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2394DC3-FEF0-8C4D-9373-BFA7FB8DCD8F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B84C498-FC76-4D4D-9844-7179D409804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3B4D961-906C-584D-B12E-73DB2CC37574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B1FF9BD-4122-6340-9281-D0ABD0DFF909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CE9986A-384C-7D48-92B1-EFE464D1EB8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DC85C10-94F4-1E48-898B-1815202F6B3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7A580ED-3F9D-5146-A51C-CF38BAEBB3B6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090B853-961A-8842-8743-E3FFBD005451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AA26F68-49DB-704A-A158-94C7733A8D9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7E35942-7C2E-FF40-AC87-4612677C2D04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AE5DACE-4271-844E-8D03-AD3F222A6EF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F6A9295A-7E6E-E247-8BCB-6FFD099D3D0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289C9CC-FD90-FF4E-AD37-7B13F04181B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6" name="Forme libre : forme 11">
            <a:extLst>
              <a:ext uri="{FF2B5EF4-FFF2-40B4-BE49-F238E27FC236}">
                <a16:creationId xmlns:a16="http://schemas.microsoft.com/office/drawing/2014/main" id="{5A585A26-A0B8-194F-80E9-D7FE52019AA9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2AAA5F18-BF29-AE4E-8578-AF1A9D2F845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8" name="Forme libre : forme 11">
            <a:extLst>
              <a:ext uri="{FF2B5EF4-FFF2-40B4-BE49-F238E27FC236}">
                <a16:creationId xmlns:a16="http://schemas.microsoft.com/office/drawing/2014/main" id="{40C5CE6D-650E-0A43-92F9-E2FBD6074CEE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A99D1E38-A6A9-9140-9381-A85B712FA14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843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22F14-EF99-D346-AE07-F4474E41411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6FB36600-3601-E149-AF95-407ECC94A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31" name="Forme libre : forme 11">
            <a:extLst>
              <a:ext uri="{FF2B5EF4-FFF2-40B4-BE49-F238E27FC236}">
                <a16:creationId xmlns:a16="http://schemas.microsoft.com/office/drawing/2014/main" id="{39A732D1-5A12-C64E-AC17-AA50E15D43F8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0A334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98F88F-93A8-4632-BB95-E13866FE5C73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14A2FE-9845-F243-8BE4-5C5F1AB154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DB7E7194-8663-8748-A3EB-97494A1AA8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39B1DD50-0D95-41D4-B185-19ACF32B18E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3B5C8A3-26B7-4AD1-B770-64BB28B5952B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914877-F1BC-0C4F-88CB-7B9B1A0E5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8549C6-DFBC-C348-A69B-0AE91AF409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49CF662-E3B1-144F-840C-588EEC8EE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280875B-BDBA-A849-B137-F83146BB94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grpSp>
        <p:nvGrpSpPr>
          <p:cNvPr id="13" name="Graphique 4">
            <a:extLst>
              <a:ext uri="{FF2B5EF4-FFF2-40B4-BE49-F238E27FC236}">
                <a16:creationId xmlns:a16="http://schemas.microsoft.com/office/drawing/2014/main" id="{77DFE1A2-C388-0C45-A0FA-07B230CB108D}"/>
              </a:ext>
            </a:extLst>
          </p:cNvPr>
          <p:cNvGrpSpPr/>
          <p:nvPr userDrawn="1"/>
        </p:nvGrpSpPr>
        <p:grpSpPr>
          <a:xfrm>
            <a:off x="3578679" y="1416543"/>
            <a:ext cx="2033777" cy="475758"/>
            <a:chOff x="4975105" y="1416543"/>
            <a:chExt cx="2029273" cy="475758"/>
          </a:xfrm>
        </p:grpSpPr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C34F970D-FE15-EE45-89A0-E61D5D6D5C46}"/>
                </a:ext>
              </a:extLst>
            </p:cNvPr>
            <p:cNvSpPr/>
            <p:nvPr/>
          </p:nvSpPr>
          <p:spPr>
            <a:xfrm>
              <a:off x="4975105" y="1416543"/>
              <a:ext cx="2029273" cy="475758"/>
            </a:xfrm>
            <a:custGeom>
              <a:avLst/>
              <a:gdLst>
                <a:gd name="connsiteX0" fmla="*/ 1846970 w 2029273"/>
                <a:gd name="connsiteY0" fmla="*/ 0 h 346600"/>
                <a:gd name="connsiteX1" fmla="*/ 182517 w 2029273"/>
                <a:gd name="connsiteY1" fmla="*/ 0 h 346600"/>
                <a:gd name="connsiteX2" fmla="*/ 0 w 2029273"/>
                <a:gd name="connsiteY2" fmla="*/ 182489 h 346600"/>
                <a:gd name="connsiteX3" fmla="*/ 0 w 2029273"/>
                <a:gd name="connsiteY3" fmla="*/ 346600 h 346600"/>
                <a:gd name="connsiteX4" fmla="*/ 2029273 w 2029273"/>
                <a:gd name="connsiteY4" fmla="*/ 346600 h 346600"/>
                <a:gd name="connsiteX5" fmla="*/ 2029273 w 2029273"/>
                <a:gd name="connsiteY5" fmla="*/ 182489 h 346600"/>
                <a:gd name="connsiteX6" fmla="*/ 1846970 w 2029273"/>
                <a:gd name="connsiteY6" fmla="*/ 0 h 34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9273" h="346600">
                  <a:moveTo>
                    <a:pt x="1846970" y="0"/>
                  </a:moveTo>
                  <a:lnTo>
                    <a:pt x="182517" y="0"/>
                  </a:lnTo>
                  <a:cubicBezTo>
                    <a:pt x="81641" y="0"/>
                    <a:pt x="0" y="81628"/>
                    <a:pt x="0" y="182489"/>
                  </a:cubicBezTo>
                  <a:lnTo>
                    <a:pt x="0" y="346600"/>
                  </a:lnTo>
                  <a:lnTo>
                    <a:pt x="2029273" y="346600"/>
                  </a:lnTo>
                  <a:lnTo>
                    <a:pt x="2029273" y="182489"/>
                  </a:lnTo>
                  <a:cubicBezTo>
                    <a:pt x="2029487" y="81628"/>
                    <a:pt x="1947632" y="0"/>
                    <a:pt x="1846970" y="0"/>
                  </a:cubicBezTo>
                  <a:close/>
                </a:path>
              </a:pathLst>
            </a:custGeom>
            <a:solidFill>
              <a:srgbClr val="FFFFFF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9" name="Graphique 4">
              <a:extLst>
                <a:ext uri="{FF2B5EF4-FFF2-40B4-BE49-F238E27FC236}">
                  <a16:creationId xmlns:a16="http://schemas.microsoft.com/office/drawing/2014/main" id="{02B21A11-8916-7C4C-BDA7-E47235FA1616}"/>
                </a:ext>
              </a:extLst>
            </p:cNvPr>
            <p:cNvGrpSpPr/>
            <p:nvPr/>
          </p:nvGrpSpPr>
          <p:grpSpPr>
            <a:xfrm>
              <a:off x="5108467" y="1474025"/>
              <a:ext cx="1762977" cy="76927"/>
              <a:chOff x="5108467" y="1474025"/>
              <a:chExt cx="1762977" cy="76927"/>
            </a:xfrm>
            <a:solidFill>
              <a:srgbClr val="0A334A"/>
            </a:solidFill>
          </p:grpSpPr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6D27F02A-585E-0947-9894-3C4D9C4A3E43}"/>
                  </a:ext>
                </a:extLst>
              </p:cNvPr>
              <p:cNvSpPr/>
              <p:nvPr/>
            </p:nvSpPr>
            <p:spPr>
              <a:xfrm>
                <a:off x="5108467" y="1512275"/>
                <a:ext cx="20089" cy="38677"/>
              </a:xfrm>
              <a:custGeom>
                <a:avLst/>
                <a:gdLst>
                  <a:gd name="connsiteX0" fmla="*/ 19876 w 20089"/>
                  <a:gd name="connsiteY0" fmla="*/ 38677 h 38677"/>
                  <a:gd name="connsiteX1" fmla="*/ 0 w 20089"/>
                  <a:gd name="connsiteY1" fmla="*/ 38677 h 38677"/>
                  <a:gd name="connsiteX2" fmla="*/ 0 w 20089"/>
                  <a:gd name="connsiteY2" fmla="*/ 38677 h 38677"/>
                  <a:gd name="connsiteX3" fmla="*/ 0 w 20089"/>
                  <a:gd name="connsiteY3" fmla="*/ 1282 h 38677"/>
                  <a:gd name="connsiteX4" fmla="*/ 1282 w 20089"/>
                  <a:gd name="connsiteY4" fmla="*/ 0 h 38677"/>
                  <a:gd name="connsiteX5" fmla="*/ 18807 w 20089"/>
                  <a:gd name="connsiteY5" fmla="*/ 0 h 38677"/>
                  <a:gd name="connsiteX6" fmla="*/ 20090 w 20089"/>
                  <a:gd name="connsiteY6" fmla="*/ 1282 h 38677"/>
                  <a:gd name="connsiteX7" fmla="*/ 19876 w 20089"/>
                  <a:gd name="connsiteY7" fmla="*/ 38677 h 38677"/>
                  <a:gd name="connsiteX8" fmla="*/ 19876 w 20089"/>
                  <a:gd name="connsiteY8" fmla="*/ 38677 h 3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38677">
                    <a:moveTo>
                      <a:pt x="19876" y="38677"/>
                    </a:moveTo>
                    <a:lnTo>
                      <a:pt x="0" y="38677"/>
                    </a:lnTo>
                    <a:cubicBezTo>
                      <a:pt x="0" y="38677"/>
                      <a:pt x="0" y="38677"/>
                      <a:pt x="0" y="3867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38677"/>
                    </a:lnTo>
                    <a:cubicBezTo>
                      <a:pt x="20090" y="38677"/>
                      <a:pt x="20090" y="38677"/>
                      <a:pt x="19876" y="3867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A645F3C0-46D8-D242-9262-36C0631069AE}"/>
                  </a:ext>
                </a:extLst>
              </p:cNvPr>
              <p:cNvSpPr/>
              <p:nvPr/>
            </p:nvSpPr>
            <p:spPr>
              <a:xfrm>
                <a:off x="5139243" y="1499026"/>
                <a:ext cx="20089" cy="51925"/>
              </a:xfrm>
              <a:custGeom>
                <a:avLst/>
                <a:gdLst>
                  <a:gd name="connsiteX0" fmla="*/ 19876 w 20089"/>
                  <a:gd name="connsiteY0" fmla="*/ 51926 h 51925"/>
                  <a:gd name="connsiteX1" fmla="*/ 0 w 20089"/>
                  <a:gd name="connsiteY1" fmla="*/ 51926 h 51925"/>
                  <a:gd name="connsiteX2" fmla="*/ 0 w 20089"/>
                  <a:gd name="connsiteY2" fmla="*/ 51926 h 51925"/>
                  <a:gd name="connsiteX3" fmla="*/ 0 w 20089"/>
                  <a:gd name="connsiteY3" fmla="*/ 1282 h 51925"/>
                  <a:gd name="connsiteX4" fmla="*/ 1282 w 20089"/>
                  <a:gd name="connsiteY4" fmla="*/ 0 h 51925"/>
                  <a:gd name="connsiteX5" fmla="*/ 18807 w 20089"/>
                  <a:gd name="connsiteY5" fmla="*/ 0 h 51925"/>
                  <a:gd name="connsiteX6" fmla="*/ 20090 w 20089"/>
                  <a:gd name="connsiteY6" fmla="*/ 1282 h 51925"/>
                  <a:gd name="connsiteX7" fmla="*/ 19876 w 20089"/>
                  <a:gd name="connsiteY7" fmla="*/ 51926 h 51925"/>
                  <a:gd name="connsiteX8" fmla="*/ 19876 w 20089"/>
                  <a:gd name="connsiteY8" fmla="*/ 51926 h 5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51925">
                    <a:moveTo>
                      <a:pt x="19876" y="51926"/>
                    </a:moveTo>
                    <a:lnTo>
                      <a:pt x="0" y="51926"/>
                    </a:lnTo>
                    <a:cubicBezTo>
                      <a:pt x="0" y="51926"/>
                      <a:pt x="0" y="51926"/>
                      <a:pt x="0" y="51926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51926"/>
                    </a:lnTo>
                    <a:cubicBezTo>
                      <a:pt x="20090" y="51926"/>
                      <a:pt x="19876" y="51926"/>
                      <a:pt x="19876" y="51926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8F541B06-EE93-7B4F-9EF3-10FB748CA5B8}"/>
                  </a:ext>
                </a:extLst>
              </p:cNvPr>
              <p:cNvSpPr/>
              <p:nvPr/>
            </p:nvSpPr>
            <p:spPr>
              <a:xfrm>
                <a:off x="5169805" y="1486632"/>
                <a:ext cx="20089" cy="64319"/>
              </a:xfrm>
              <a:custGeom>
                <a:avLst/>
                <a:gdLst>
                  <a:gd name="connsiteX0" fmla="*/ 20090 w 20089"/>
                  <a:gd name="connsiteY0" fmla="*/ 64320 h 64319"/>
                  <a:gd name="connsiteX1" fmla="*/ 0 w 20089"/>
                  <a:gd name="connsiteY1" fmla="*/ 64320 h 64319"/>
                  <a:gd name="connsiteX2" fmla="*/ 0 w 20089"/>
                  <a:gd name="connsiteY2" fmla="*/ 64320 h 64319"/>
                  <a:gd name="connsiteX3" fmla="*/ 0 w 20089"/>
                  <a:gd name="connsiteY3" fmla="*/ 1282 h 64319"/>
                  <a:gd name="connsiteX4" fmla="*/ 1282 w 20089"/>
                  <a:gd name="connsiteY4" fmla="*/ 0 h 64319"/>
                  <a:gd name="connsiteX5" fmla="*/ 18807 w 20089"/>
                  <a:gd name="connsiteY5" fmla="*/ 0 h 64319"/>
                  <a:gd name="connsiteX6" fmla="*/ 20090 w 20089"/>
                  <a:gd name="connsiteY6" fmla="*/ 1282 h 64319"/>
                  <a:gd name="connsiteX7" fmla="*/ 20090 w 20089"/>
                  <a:gd name="connsiteY7" fmla="*/ 64320 h 64319"/>
                  <a:gd name="connsiteX8" fmla="*/ 20090 w 20089"/>
                  <a:gd name="connsiteY8" fmla="*/ 64320 h 6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64319">
                    <a:moveTo>
                      <a:pt x="20090" y="64320"/>
                    </a:moveTo>
                    <a:lnTo>
                      <a:pt x="0" y="64320"/>
                    </a:lnTo>
                    <a:cubicBezTo>
                      <a:pt x="0" y="64320"/>
                      <a:pt x="0" y="64320"/>
                      <a:pt x="0" y="64320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64320"/>
                    </a:lnTo>
                    <a:cubicBezTo>
                      <a:pt x="20090" y="64320"/>
                      <a:pt x="20090" y="64320"/>
                      <a:pt x="20090" y="64320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51EFA3BD-1DCF-7A49-BB59-67BE8E6D5842}"/>
                  </a:ext>
                </a:extLst>
              </p:cNvPr>
              <p:cNvSpPr/>
              <p:nvPr/>
            </p:nvSpPr>
            <p:spPr>
              <a:xfrm>
                <a:off x="5200580" y="1474025"/>
                <a:ext cx="20089" cy="76927"/>
              </a:xfrm>
              <a:custGeom>
                <a:avLst/>
                <a:gdLst>
                  <a:gd name="connsiteX0" fmla="*/ 20090 w 20089"/>
                  <a:gd name="connsiteY0" fmla="*/ 76927 h 76927"/>
                  <a:gd name="connsiteX1" fmla="*/ 0 w 20089"/>
                  <a:gd name="connsiteY1" fmla="*/ 76927 h 76927"/>
                  <a:gd name="connsiteX2" fmla="*/ 0 w 20089"/>
                  <a:gd name="connsiteY2" fmla="*/ 76927 h 76927"/>
                  <a:gd name="connsiteX3" fmla="*/ 0 w 20089"/>
                  <a:gd name="connsiteY3" fmla="*/ 1282 h 76927"/>
                  <a:gd name="connsiteX4" fmla="*/ 1282 w 20089"/>
                  <a:gd name="connsiteY4" fmla="*/ 0 h 76927"/>
                  <a:gd name="connsiteX5" fmla="*/ 18807 w 20089"/>
                  <a:gd name="connsiteY5" fmla="*/ 0 h 76927"/>
                  <a:gd name="connsiteX6" fmla="*/ 20090 w 20089"/>
                  <a:gd name="connsiteY6" fmla="*/ 1282 h 76927"/>
                  <a:gd name="connsiteX7" fmla="*/ 20090 w 20089"/>
                  <a:gd name="connsiteY7" fmla="*/ 76927 h 76927"/>
                  <a:gd name="connsiteX8" fmla="*/ 20090 w 20089"/>
                  <a:gd name="connsiteY8" fmla="*/ 76927 h 7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76927">
                    <a:moveTo>
                      <a:pt x="20090" y="76927"/>
                    </a:moveTo>
                    <a:lnTo>
                      <a:pt x="0" y="76927"/>
                    </a:lnTo>
                    <a:cubicBezTo>
                      <a:pt x="0" y="76927"/>
                      <a:pt x="0" y="76927"/>
                      <a:pt x="0" y="7692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76927"/>
                    </a:lnTo>
                    <a:cubicBezTo>
                      <a:pt x="20090" y="76927"/>
                      <a:pt x="20090" y="76927"/>
                      <a:pt x="20090" y="7692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3B416C29-FE4E-C04A-91BF-5CB5722F54CC}"/>
                  </a:ext>
                </a:extLst>
              </p:cNvPr>
              <p:cNvSpPr/>
              <p:nvPr/>
            </p:nvSpPr>
            <p:spPr>
              <a:xfrm>
                <a:off x="6770996" y="1503300"/>
                <a:ext cx="84633" cy="47438"/>
              </a:xfrm>
              <a:custGeom>
                <a:avLst/>
                <a:gdLst>
                  <a:gd name="connsiteX0" fmla="*/ 0 w 84633"/>
                  <a:gd name="connsiteY0" fmla="*/ 0 h 47438"/>
                  <a:gd name="connsiteX1" fmla="*/ 84633 w 84633"/>
                  <a:gd name="connsiteY1" fmla="*/ 0 h 47438"/>
                  <a:gd name="connsiteX2" fmla="*/ 84633 w 84633"/>
                  <a:gd name="connsiteY2" fmla="*/ 47439 h 47438"/>
                  <a:gd name="connsiteX3" fmla="*/ 0 w 84633"/>
                  <a:gd name="connsiteY3" fmla="*/ 47439 h 47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633" h="47438">
                    <a:moveTo>
                      <a:pt x="0" y="0"/>
                    </a:moveTo>
                    <a:lnTo>
                      <a:pt x="84633" y="0"/>
                    </a:lnTo>
                    <a:lnTo>
                      <a:pt x="84633" y="47439"/>
                    </a:lnTo>
                    <a:lnTo>
                      <a:pt x="0" y="47439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EFF22043-12BA-A24F-8A7E-DD002E5D7907}"/>
                  </a:ext>
                </a:extLst>
              </p:cNvPr>
              <p:cNvSpPr/>
              <p:nvPr/>
            </p:nvSpPr>
            <p:spPr>
              <a:xfrm>
                <a:off x="6843234" y="1513984"/>
                <a:ext cx="28211" cy="26069"/>
              </a:xfrm>
              <a:custGeom>
                <a:avLst/>
                <a:gdLst>
                  <a:gd name="connsiteX0" fmla="*/ 0 w 28211"/>
                  <a:gd name="connsiteY0" fmla="*/ 0 h 26069"/>
                  <a:gd name="connsiteX1" fmla="*/ 28211 w 28211"/>
                  <a:gd name="connsiteY1" fmla="*/ 0 h 26069"/>
                  <a:gd name="connsiteX2" fmla="*/ 28211 w 28211"/>
                  <a:gd name="connsiteY2" fmla="*/ 26070 h 26069"/>
                  <a:gd name="connsiteX3" fmla="*/ 0 w 28211"/>
                  <a:gd name="connsiteY3" fmla="*/ 26070 h 26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211" h="26069">
                    <a:moveTo>
                      <a:pt x="0" y="0"/>
                    </a:moveTo>
                    <a:lnTo>
                      <a:pt x="28211" y="0"/>
                    </a:lnTo>
                    <a:lnTo>
                      <a:pt x="28211" y="26070"/>
                    </a:lnTo>
                    <a:lnTo>
                      <a:pt x="0" y="26070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0" name="Graphique 4">
              <a:extLst>
                <a:ext uri="{FF2B5EF4-FFF2-40B4-BE49-F238E27FC236}">
                  <a16:creationId xmlns:a16="http://schemas.microsoft.com/office/drawing/2014/main" id="{ADC8361D-1234-AC40-84D9-A2728359C173}"/>
                </a:ext>
              </a:extLst>
            </p:cNvPr>
            <p:cNvGrpSpPr/>
            <p:nvPr/>
          </p:nvGrpSpPr>
          <p:grpSpPr>
            <a:xfrm>
              <a:off x="5775488" y="1459494"/>
              <a:ext cx="428936" cy="71371"/>
              <a:chOff x="5775488" y="1459494"/>
              <a:chExt cx="428936" cy="71371"/>
            </a:xfrm>
            <a:solidFill>
              <a:srgbClr val="3F4651"/>
            </a:solidFill>
          </p:grpSpPr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58FFFF50-6CCA-454F-A975-5ED81984665A}"/>
                  </a:ext>
                </a:extLst>
              </p:cNvPr>
              <p:cNvSpPr/>
              <p:nvPr/>
            </p:nvSpPr>
            <p:spPr>
              <a:xfrm>
                <a:off x="6133042" y="1459494"/>
                <a:ext cx="71382" cy="71371"/>
              </a:xfrm>
              <a:custGeom>
                <a:avLst/>
                <a:gdLst>
                  <a:gd name="connsiteX0" fmla="*/ 71383 w 71382"/>
                  <a:gd name="connsiteY0" fmla="*/ 35686 h 71371"/>
                  <a:gd name="connsiteX1" fmla="*/ 35691 w 71382"/>
                  <a:gd name="connsiteY1" fmla="*/ 71371 h 71371"/>
                  <a:gd name="connsiteX2" fmla="*/ 0 w 71382"/>
                  <a:gd name="connsiteY2" fmla="*/ 35686 h 71371"/>
                  <a:gd name="connsiteX3" fmla="*/ 35691 w 71382"/>
                  <a:gd name="connsiteY3" fmla="*/ 0 h 71371"/>
                  <a:gd name="connsiteX4" fmla="*/ 71383 w 71382"/>
                  <a:gd name="connsiteY4" fmla="*/ 35686 h 7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382" h="71371">
                    <a:moveTo>
                      <a:pt x="71383" y="35686"/>
                    </a:moveTo>
                    <a:cubicBezTo>
                      <a:pt x="71383" y="55345"/>
                      <a:pt x="55354" y="71371"/>
                      <a:pt x="35691" y="71371"/>
                    </a:cubicBezTo>
                    <a:cubicBezTo>
                      <a:pt x="16029" y="71371"/>
                      <a:pt x="0" y="55345"/>
                      <a:pt x="0" y="35686"/>
                    </a:cubicBezTo>
                    <a:cubicBezTo>
                      <a:pt x="0" y="16027"/>
                      <a:pt x="16029" y="0"/>
                      <a:pt x="35691" y="0"/>
                    </a:cubicBezTo>
                    <a:cubicBezTo>
                      <a:pt x="55354" y="214"/>
                      <a:pt x="71383" y="16027"/>
                      <a:pt x="71383" y="35686"/>
                    </a:cubicBez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B0A32D9A-AD10-704A-94DA-F270D6C5E2C9}"/>
                  </a:ext>
                </a:extLst>
              </p:cNvPr>
              <p:cNvSpPr/>
              <p:nvPr/>
            </p:nvSpPr>
            <p:spPr>
              <a:xfrm>
                <a:off x="5775488" y="1473597"/>
                <a:ext cx="285530" cy="39745"/>
              </a:xfrm>
              <a:custGeom>
                <a:avLst/>
                <a:gdLst>
                  <a:gd name="connsiteX0" fmla="*/ 267150 w 285530"/>
                  <a:gd name="connsiteY0" fmla="*/ 39746 h 39745"/>
                  <a:gd name="connsiteX1" fmla="*/ 18380 w 285530"/>
                  <a:gd name="connsiteY1" fmla="*/ 39746 h 39745"/>
                  <a:gd name="connsiteX2" fmla="*/ 0 w 285530"/>
                  <a:gd name="connsiteY2" fmla="*/ 21369 h 39745"/>
                  <a:gd name="connsiteX3" fmla="*/ 0 w 285530"/>
                  <a:gd name="connsiteY3" fmla="*/ 18377 h 39745"/>
                  <a:gd name="connsiteX4" fmla="*/ 18380 w 285530"/>
                  <a:gd name="connsiteY4" fmla="*/ 0 h 39745"/>
                  <a:gd name="connsiteX5" fmla="*/ 267150 w 285530"/>
                  <a:gd name="connsiteY5" fmla="*/ 0 h 39745"/>
                  <a:gd name="connsiteX6" fmla="*/ 285530 w 285530"/>
                  <a:gd name="connsiteY6" fmla="*/ 18377 h 39745"/>
                  <a:gd name="connsiteX7" fmla="*/ 285530 w 285530"/>
                  <a:gd name="connsiteY7" fmla="*/ 21369 h 39745"/>
                  <a:gd name="connsiteX8" fmla="*/ 267150 w 285530"/>
                  <a:gd name="connsiteY8" fmla="*/ 39746 h 39745"/>
                  <a:gd name="connsiteX9" fmla="*/ 267150 w 285530"/>
                  <a:gd name="connsiteY9" fmla="*/ 39746 h 39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5530" h="39745">
                    <a:moveTo>
                      <a:pt x="267150" y="39746"/>
                    </a:moveTo>
                    <a:lnTo>
                      <a:pt x="18380" y="39746"/>
                    </a:lnTo>
                    <a:cubicBezTo>
                      <a:pt x="8121" y="39746"/>
                      <a:pt x="0" y="31412"/>
                      <a:pt x="0" y="21369"/>
                    </a:cubicBezTo>
                    <a:lnTo>
                      <a:pt x="0" y="18377"/>
                    </a:lnTo>
                    <a:cubicBezTo>
                      <a:pt x="0" y="8120"/>
                      <a:pt x="8335" y="0"/>
                      <a:pt x="18380" y="0"/>
                    </a:cubicBezTo>
                    <a:lnTo>
                      <a:pt x="267150" y="0"/>
                    </a:lnTo>
                    <a:cubicBezTo>
                      <a:pt x="277409" y="0"/>
                      <a:pt x="285530" y="8334"/>
                      <a:pt x="285530" y="18377"/>
                    </a:cubicBezTo>
                    <a:lnTo>
                      <a:pt x="285530" y="21369"/>
                    </a:lnTo>
                    <a:cubicBezTo>
                      <a:pt x="285530" y="31412"/>
                      <a:pt x="277195" y="39746"/>
                      <a:pt x="267150" y="39746"/>
                    </a:cubicBezTo>
                    <a:lnTo>
                      <a:pt x="267150" y="39746"/>
                    </a:ln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553DF6FD-9C21-474E-A22A-8304B622DC22}"/>
                </a:ext>
              </a:extLst>
            </p:cNvPr>
            <p:cNvSpPr/>
            <p:nvPr/>
          </p:nvSpPr>
          <p:spPr>
            <a:xfrm>
              <a:off x="5281153" y="1623606"/>
              <a:ext cx="1273986" cy="75217"/>
            </a:xfrm>
            <a:custGeom>
              <a:avLst/>
              <a:gdLst>
                <a:gd name="connsiteX0" fmla="*/ 0 w 1273986"/>
                <a:gd name="connsiteY0" fmla="*/ 0 h 75217"/>
                <a:gd name="connsiteX1" fmla="*/ 1273986 w 1273986"/>
                <a:gd name="connsiteY1" fmla="*/ 0 h 75217"/>
                <a:gd name="connsiteX2" fmla="*/ 1273986 w 1273986"/>
                <a:gd name="connsiteY2" fmla="*/ 75218 h 75217"/>
                <a:gd name="connsiteX3" fmla="*/ 0 w 1273986"/>
                <a:gd name="connsiteY3" fmla="*/ 75218 h 75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3986" h="75217">
                  <a:moveTo>
                    <a:pt x="0" y="0"/>
                  </a:moveTo>
                  <a:lnTo>
                    <a:pt x="1273986" y="0"/>
                  </a:lnTo>
                  <a:lnTo>
                    <a:pt x="1273986" y="75218"/>
                  </a:lnTo>
                  <a:lnTo>
                    <a:pt x="0" y="75218"/>
                  </a:lnTo>
                  <a:close/>
                </a:path>
              </a:pathLst>
            </a:custGeom>
            <a:solidFill>
              <a:srgbClr val="EAEAEA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3416527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69D2852-042C-764D-B941-D886C606123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CCCEB1D6-F6E1-464F-AAFF-5D209E3F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9" name="Forme libre : forme 11">
            <a:extLst>
              <a:ext uri="{FF2B5EF4-FFF2-40B4-BE49-F238E27FC236}">
                <a16:creationId xmlns:a16="http://schemas.microsoft.com/office/drawing/2014/main" id="{CB9D0F8E-EE0B-7F4F-95BA-EA30E669C7BD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0A334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591D421-AAA6-314E-9043-1103CE213EB1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8D88401-DDF7-3F48-87FC-1484BFDD18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CCDDC47B-6FD8-E741-AF26-16E4749E6D6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423A5F4E-834E-AB48-A7BC-2B4071E767A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7E75419-556A-9040-846A-CAE0C934A69F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A82750-1104-7247-BACA-188C620A0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77F7A0D-7271-F247-AE52-D8659BB8C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F6EE0B9-C530-3741-B709-20CA0F9B76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46B33C2-BCF3-A14A-A089-026257BDEE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062EDEC8-2703-6E45-B19F-5EE445F42CD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34" name="Graphique 3">
            <a:extLst>
              <a:ext uri="{FF2B5EF4-FFF2-40B4-BE49-F238E27FC236}">
                <a16:creationId xmlns:a16="http://schemas.microsoft.com/office/drawing/2014/main" id="{DC0C3DE6-E2AA-9347-AE13-5FA7B4EEF2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10475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120112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B3B0EE4-4837-4979-A4E9-8BF499C303B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81D6FF1-87E9-C64C-92E2-C7679BB323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7199969-3E0B-0644-800E-1C994591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741DD9E-5C40-554A-9678-A3AC8E7D9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62D265E-9AD6-A742-A3E1-5B7243D760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53863"/>
          <a:stretch/>
        </p:blipFill>
        <p:spPr>
          <a:xfrm>
            <a:off x="2391755" y="6453707"/>
            <a:ext cx="889000" cy="4042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FF2C816-36B9-AA47-B29A-288795CB76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18604" b="83018"/>
          <a:stretch/>
        </p:blipFill>
        <p:spPr>
          <a:xfrm>
            <a:off x="8977107" y="6264910"/>
            <a:ext cx="3214893" cy="59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765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E8CF41-197F-6945-8F97-59FCECB40E12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5F2AC3F0-1BE6-3C4D-82B9-D0C1E5CFC7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9" name="Forme libre : forme 11">
            <a:extLst>
              <a:ext uri="{FF2B5EF4-FFF2-40B4-BE49-F238E27FC236}">
                <a16:creationId xmlns:a16="http://schemas.microsoft.com/office/drawing/2014/main" id="{A33A150A-41F3-CE4C-A783-0FA1CA7BDD05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0A334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6A40EF3-E169-A349-BDFF-0141F5BA3378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B6A0DAB-F2A4-8F4C-BE86-F0F54E0E3A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DF544EE1-52B7-644B-ABF3-BBE5E7509C0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AAA4B19C-77AA-AB42-BA7E-AADDBCD5783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8232811-3F02-BB49-88E0-F48A639E0166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06FD427-4E4B-7D42-B810-C7C33B1BC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73A9EA6-2D58-F343-88F3-2CF3D2A150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5B8B51B-06CA-474B-8ED6-002C7E505D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C981D2D-3DE1-8943-BA6E-6D35CE4AA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grpSp>
        <p:nvGrpSpPr>
          <p:cNvPr id="19" name="Graphique 4">
            <a:extLst>
              <a:ext uri="{FF2B5EF4-FFF2-40B4-BE49-F238E27FC236}">
                <a16:creationId xmlns:a16="http://schemas.microsoft.com/office/drawing/2014/main" id="{147B4DB5-9D7D-7041-BC90-2DBE39A5488D}"/>
              </a:ext>
            </a:extLst>
          </p:cNvPr>
          <p:cNvGrpSpPr/>
          <p:nvPr userDrawn="1"/>
        </p:nvGrpSpPr>
        <p:grpSpPr>
          <a:xfrm>
            <a:off x="3578679" y="1416543"/>
            <a:ext cx="2033777" cy="475758"/>
            <a:chOff x="4975105" y="1416543"/>
            <a:chExt cx="2029273" cy="475758"/>
          </a:xfrm>
        </p:grpSpPr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2051EE19-8B6B-234D-9791-6013929CA97C}"/>
                </a:ext>
              </a:extLst>
            </p:cNvPr>
            <p:cNvSpPr/>
            <p:nvPr/>
          </p:nvSpPr>
          <p:spPr>
            <a:xfrm>
              <a:off x="4975105" y="1416543"/>
              <a:ext cx="2029273" cy="475758"/>
            </a:xfrm>
            <a:custGeom>
              <a:avLst/>
              <a:gdLst>
                <a:gd name="connsiteX0" fmla="*/ 1846970 w 2029273"/>
                <a:gd name="connsiteY0" fmla="*/ 0 h 346600"/>
                <a:gd name="connsiteX1" fmla="*/ 182517 w 2029273"/>
                <a:gd name="connsiteY1" fmla="*/ 0 h 346600"/>
                <a:gd name="connsiteX2" fmla="*/ 0 w 2029273"/>
                <a:gd name="connsiteY2" fmla="*/ 182489 h 346600"/>
                <a:gd name="connsiteX3" fmla="*/ 0 w 2029273"/>
                <a:gd name="connsiteY3" fmla="*/ 346600 h 346600"/>
                <a:gd name="connsiteX4" fmla="*/ 2029273 w 2029273"/>
                <a:gd name="connsiteY4" fmla="*/ 346600 h 346600"/>
                <a:gd name="connsiteX5" fmla="*/ 2029273 w 2029273"/>
                <a:gd name="connsiteY5" fmla="*/ 182489 h 346600"/>
                <a:gd name="connsiteX6" fmla="*/ 1846970 w 2029273"/>
                <a:gd name="connsiteY6" fmla="*/ 0 h 34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9273" h="346600">
                  <a:moveTo>
                    <a:pt x="1846970" y="0"/>
                  </a:moveTo>
                  <a:lnTo>
                    <a:pt x="182517" y="0"/>
                  </a:lnTo>
                  <a:cubicBezTo>
                    <a:pt x="81641" y="0"/>
                    <a:pt x="0" y="81628"/>
                    <a:pt x="0" y="182489"/>
                  </a:cubicBezTo>
                  <a:lnTo>
                    <a:pt x="0" y="346600"/>
                  </a:lnTo>
                  <a:lnTo>
                    <a:pt x="2029273" y="346600"/>
                  </a:lnTo>
                  <a:lnTo>
                    <a:pt x="2029273" y="182489"/>
                  </a:lnTo>
                  <a:cubicBezTo>
                    <a:pt x="2029487" y="81628"/>
                    <a:pt x="1947632" y="0"/>
                    <a:pt x="1846970" y="0"/>
                  </a:cubicBezTo>
                  <a:close/>
                </a:path>
              </a:pathLst>
            </a:custGeom>
            <a:solidFill>
              <a:srgbClr val="FFFFFF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21" name="Graphique 4">
              <a:extLst>
                <a:ext uri="{FF2B5EF4-FFF2-40B4-BE49-F238E27FC236}">
                  <a16:creationId xmlns:a16="http://schemas.microsoft.com/office/drawing/2014/main" id="{B1F9E795-71B0-9544-843B-443EE2E4C66D}"/>
                </a:ext>
              </a:extLst>
            </p:cNvPr>
            <p:cNvGrpSpPr/>
            <p:nvPr/>
          </p:nvGrpSpPr>
          <p:grpSpPr>
            <a:xfrm>
              <a:off x="5108467" y="1474025"/>
              <a:ext cx="1762977" cy="76927"/>
              <a:chOff x="5108467" y="1474025"/>
              <a:chExt cx="1762977" cy="76927"/>
            </a:xfrm>
            <a:solidFill>
              <a:srgbClr val="0A334A"/>
            </a:solidFill>
          </p:grpSpPr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7066372D-37CE-C64F-9F08-00E75723A9F4}"/>
                  </a:ext>
                </a:extLst>
              </p:cNvPr>
              <p:cNvSpPr/>
              <p:nvPr/>
            </p:nvSpPr>
            <p:spPr>
              <a:xfrm>
                <a:off x="5108467" y="1512275"/>
                <a:ext cx="20089" cy="38677"/>
              </a:xfrm>
              <a:custGeom>
                <a:avLst/>
                <a:gdLst>
                  <a:gd name="connsiteX0" fmla="*/ 19876 w 20089"/>
                  <a:gd name="connsiteY0" fmla="*/ 38677 h 38677"/>
                  <a:gd name="connsiteX1" fmla="*/ 0 w 20089"/>
                  <a:gd name="connsiteY1" fmla="*/ 38677 h 38677"/>
                  <a:gd name="connsiteX2" fmla="*/ 0 w 20089"/>
                  <a:gd name="connsiteY2" fmla="*/ 38677 h 38677"/>
                  <a:gd name="connsiteX3" fmla="*/ 0 w 20089"/>
                  <a:gd name="connsiteY3" fmla="*/ 1282 h 38677"/>
                  <a:gd name="connsiteX4" fmla="*/ 1282 w 20089"/>
                  <a:gd name="connsiteY4" fmla="*/ 0 h 38677"/>
                  <a:gd name="connsiteX5" fmla="*/ 18807 w 20089"/>
                  <a:gd name="connsiteY5" fmla="*/ 0 h 38677"/>
                  <a:gd name="connsiteX6" fmla="*/ 20090 w 20089"/>
                  <a:gd name="connsiteY6" fmla="*/ 1282 h 38677"/>
                  <a:gd name="connsiteX7" fmla="*/ 19876 w 20089"/>
                  <a:gd name="connsiteY7" fmla="*/ 38677 h 38677"/>
                  <a:gd name="connsiteX8" fmla="*/ 19876 w 20089"/>
                  <a:gd name="connsiteY8" fmla="*/ 38677 h 3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38677">
                    <a:moveTo>
                      <a:pt x="19876" y="38677"/>
                    </a:moveTo>
                    <a:lnTo>
                      <a:pt x="0" y="38677"/>
                    </a:lnTo>
                    <a:cubicBezTo>
                      <a:pt x="0" y="38677"/>
                      <a:pt x="0" y="38677"/>
                      <a:pt x="0" y="3867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38677"/>
                    </a:lnTo>
                    <a:cubicBezTo>
                      <a:pt x="20090" y="38677"/>
                      <a:pt x="20090" y="38677"/>
                      <a:pt x="19876" y="3867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B0230CBA-C72E-034E-9EAC-3EBA5FF558AB}"/>
                  </a:ext>
                </a:extLst>
              </p:cNvPr>
              <p:cNvSpPr/>
              <p:nvPr/>
            </p:nvSpPr>
            <p:spPr>
              <a:xfrm>
                <a:off x="5139243" y="1499026"/>
                <a:ext cx="20089" cy="51925"/>
              </a:xfrm>
              <a:custGeom>
                <a:avLst/>
                <a:gdLst>
                  <a:gd name="connsiteX0" fmla="*/ 19876 w 20089"/>
                  <a:gd name="connsiteY0" fmla="*/ 51926 h 51925"/>
                  <a:gd name="connsiteX1" fmla="*/ 0 w 20089"/>
                  <a:gd name="connsiteY1" fmla="*/ 51926 h 51925"/>
                  <a:gd name="connsiteX2" fmla="*/ 0 w 20089"/>
                  <a:gd name="connsiteY2" fmla="*/ 51926 h 51925"/>
                  <a:gd name="connsiteX3" fmla="*/ 0 w 20089"/>
                  <a:gd name="connsiteY3" fmla="*/ 1282 h 51925"/>
                  <a:gd name="connsiteX4" fmla="*/ 1282 w 20089"/>
                  <a:gd name="connsiteY4" fmla="*/ 0 h 51925"/>
                  <a:gd name="connsiteX5" fmla="*/ 18807 w 20089"/>
                  <a:gd name="connsiteY5" fmla="*/ 0 h 51925"/>
                  <a:gd name="connsiteX6" fmla="*/ 20090 w 20089"/>
                  <a:gd name="connsiteY6" fmla="*/ 1282 h 51925"/>
                  <a:gd name="connsiteX7" fmla="*/ 19876 w 20089"/>
                  <a:gd name="connsiteY7" fmla="*/ 51926 h 51925"/>
                  <a:gd name="connsiteX8" fmla="*/ 19876 w 20089"/>
                  <a:gd name="connsiteY8" fmla="*/ 51926 h 5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51925">
                    <a:moveTo>
                      <a:pt x="19876" y="51926"/>
                    </a:moveTo>
                    <a:lnTo>
                      <a:pt x="0" y="51926"/>
                    </a:lnTo>
                    <a:cubicBezTo>
                      <a:pt x="0" y="51926"/>
                      <a:pt x="0" y="51926"/>
                      <a:pt x="0" y="51926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51926"/>
                    </a:lnTo>
                    <a:cubicBezTo>
                      <a:pt x="20090" y="51926"/>
                      <a:pt x="19876" y="51926"/>
                      <a:pt x="19876" y="51926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54732D0F-8879-054A-865A-6C07DBB26B9C}"/>
                  </a:ext>
                </a:extLst>
              </p:cNvPr>
              <p:cNvSpPr/>
              <p:nvPr/>
            </p:nvSpPr>
            <p:spPr>
              <a:xfrm>
                <a:off x="5169805" y="1486632"/>
                <a:ext cx="20089" cy="64319"/>
              </a:xfrm>
              <a:custGeom>
                <a:avLst/>
                <a:gdLst>
                  <a:gd name="connsiteX0" fmla="*/ 20090 w 20089"/>
                  <a:gd name="connsiteY0" fmla="*/ 64320 h 64319"/>
                  <a:gd name="connsiteX1" fmla="*/ 0 w 20089"/>
                  <a:gd name="connsiteY1" fmla="*/ 64320 h 64319"/>
                  <a:gd name="connsiteX2" fmla="*/ 0 w 20089"/>
                  <a:gd name="connsiteY2" fmla="*/ 64320 h 64319"/>
                  <a:gd name="connsiteX3" fmla="*/ 0 w 20089"/>
                  <a:gd name="connsiteY3" fmla="*/ 1282 h 64319"/>
                  <a:gd name="connsiteX4" fmla="*/ 1282 w 20089"/>
                  <a:gd name="connsiteY4" fmla="*/ 0 h 64319"/>
                  <a:gd name="connsiteX5" fmla="*/ 18807 w 20089"/>
                  <a:gd name="connsiteY5" fmla="*/ 0 h 64319"/>
                  <a:gd name="connsiteX6" fmla="*/ 20090 w 20089"/>
                  <a:gd name="connsiteY6" fmla="*/ 1282 h 64319"/>
                  <a:gd name="connsiteX7" fmla="*/ 20090 w 20089"/>
                  <a:gd name="connsiteY7" fmla="*/ 64320 h 64319"/>
                  <a:gd name="connsiteX8" fmla="*/ 20090 w 20089"/>
                  <a:gd name="connsiteY8" fmla="*/ 64320 h 6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64319">
                    <a:moveTo>
                      <a:pt x="20090" y="64320"/>
                    </a:moveTo>
                    <a:lnTo>
                      <a:pt x="0" y="64320"/>
                    </a:lnTo>
                    <a:cubicBezTo>
                      <a:pt x="0" y="64320"/>
                      <a:pt x="0" y="64320"/>
                      <a:pt x="0" y="64320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64320"/>
                    </a:lnTo>
                    <a:cubicBezTo>
                      <a:pt x="20090" y="64320"/>
                      <a:pt x="20090" y="64320"/>
                      <a:pt x="20090" y="64320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04DEB251-2D90-7041-90E6-45C2A29DA92F}"/>
                  </a:ext>
                </a:extLst>
              </p:cNvPr>
              <p:cNvSpPr/>
              <p:nvPr/>
            </p:nvSpPr>
            <p:spPr>
              <a:xfrm>
                <a:off x="5200580" y="1474025"/>
                <a:ext cx="20089" cy="76927"/>
              </a:xfrm>
              <a:custGeom>
                <a:avLst/>
                <a:gdLst>
                  <a:gd name="connsiteX0" fmla="*/ 20090 w 20089"/>
                  <a:gd name="connsiteY0" fmla="*/ 76927 h 76927"/>
                  <a:gd name="connsiteX1" fmla="*/ 0 w 20089"/>
                  <a:gd name="connsiteY1" fmla="*/ 76927 h 76927"/>
                  <a:gd name="connsiteX2" fmla="*/ 0 w 20089"/>
                  <a:gd name="connsiteY2" fmla="*/ 76927 h 76927"/>
                  <a:gd name="connsiteX3" fmla="*/ 0 w 20089"/>
                  <a:gd name="connsiteY3" fmla="*/ 1282 h 76927"/>
                  <a:gd name="connsiteX4" fmla="*/ 1282 w 20089"/>
                  <a:gd name="connsiteY4" fmla="*/ 0 h 76927"/>
                  <a:gd name="connsiteX5" fmla="*/ 18807 w 20089"/>
                  <a:gd name="connsiteY5" fmla="*/ 0 h 76927"/>
                  <a:gd name="connsiteX6" fmla="*/ 20090 w 20089"/>
                  <a:gd name="connsiteY6" fmla="*/ 1282 h 76927"/>
                  <a:gd name="connsiteX7" fmla="*/ 20090 w 20089"/>
                  <a:gd name="connsiteY7" fmla="*/ 76927 h 76927"/>
                  <a:gd name="connsiteX8" fmla="*/ 20090 w 20089"/>
                  <a:gd name="connsiteY8" fmla="*/ 76927 h 7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76927">
                    <a:moveTo>
                      <a:pt x="20090" y="76927"/>
                    </a:moveTo>
                    <a:lnTo>
                      <a:pt x="0" y="76927"/>
                    </a:lnTo>
                    <a:cubicBezTo>
                      <a:pt x="0" y="76927"/>
                      <a:pt x="0" y="76927"/>
                      <a:pt x="0" y="7692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76927"/>
                    </a:lnTo>
                    <a:cubicBezTo>
                      <a:pt x="20090" y="76927"/>
                      <a:pt x="20090" y="76927"/>
                      <a:pt x="20090" y="7692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" name="Forme libre 29">
                <a:extLst>
                  <a:ext uri="{FF2B5EF4-FFF2-40B4-BE49-F238E27FC236}">
                    <a16:creationId xmlns:a16="http://schemas.microsoft.com/office/drawing/2014/main" id="{32E9182A-6978-4449-A3F6-DDED49A84AC0}"/>
                  </a:ext>
                </a:extLst>
              </p:cNvPr>
              <p:cNvSpPr/>
              <p:nvPr/>
            </p:nvSpPr>
            <p:spPr>
              <a:xfrm>
                <a:off x="6770996" y="1503300"/>
                <a:ext cx="84633" cy="47438"/>
              </a:xfrm>
              <a:custGeom>
                <a:avLst/>
                <a:gdLst>
                  <a:gd name="connsiteX0" fmla="*/ 0 w 84633"/>
                  <a:gd name="connsiteY0" fmla="*/ 0 h 47438"/>
                  <a:gd name="connsiteX1" fmla="*/ 84633 w 84633"/>
                  <a:gd name="connsiteY1" fmla="*/ 0 h 47438"/>
                  <a:gd name="connsiteX2" fmla="*/ 84633 w 84633"/>
                  <a:gd name="connsiteY2" fmla="*/ 47439 h 47438"/>
                  <a:gd name="connsiteX3" fmla="*/ 0 w 84633"/>
                  <a:gd name="connsiteY3" fmla="*/ 47439 h 47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633" h="47438">
                    <a:moveTo>
                      <a:pt x="0" y="0"/>
                    </a:moveTo>
                    <a:lnTo>
                      <a:pt x="84633" y="0"/>
                    </a:lnTo>
                    <a:lnTo>
                      <a:pt x="84633" y="47439"/>
                    </a:lnTo>
                    <a:lnTo>
                      <a:pt x="0" y="47439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 30">
                <a:extLst>
                  <a:ext uri="{FF2B5EF4-FFF2-40B4-BE49-F238E27FC236}">
                    <a16:creationId xmlns:a16="http://schemas.microsoft.com/office/drawing/2014/main" id="{65798A85-A108-134C-930E-9418DFAAA82D}"/>
                  </a:ext>
                </a:extLst>
              </p:cNvPr>
              <p:cNvSpPr/>
              <p:nvPr/>
            </p:nvSpPr>
            <p:spPr>
              <a:xfrm>
                <a:off x="6843234" y="1513984"/>
                <a:ext cx="28211" cy="26069"/>
              </a:xfrm>
              <a:custGeom>
                <a:avLst/>
                <a:gdLst>
                  <a:gd name="connsiteX0" fmla="*/ 0 w 28211"/>
                  <a:gd name="connsiteY0" fmla="*/ 0 h 26069"/>
                  <a:gd name="connsiteX1" fmla="*/ 28211 w 28211"/>
                  <a:gd name="connsiteY1" fmla="*/ 0 h 26069"/>
                  <a:gd name="connsiteX2" fmla="*/ 28211 w 28211"/>
                  <a:gd name="connsiteY2" fmla="*/ 26070 h 26069"/>
                  <a:gd name="connsiteX3" fmla="*/ 0 w 28211"/>
                  <a:gd name="connsiteY3" fmla="*/ 26070 h 26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211" h="26069">
                    <a:moveTo>
                      <a:pt x="0" y="0"/>
                    </a:moveTo>
                    <a:lnTo>
                      <a:pt x="28211" y="0"/>
                    </a:lnTo>
                    <a:lnTo>
                      <a:pt x="28211" y="26070"/>
                    </a:lnTo>
                    <a:lnTo>
                      <a:pt x="0" y="26070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2" name="Graphique 4">
              <a:extLst>
                <a:ext uri="{FF2B5EF4-FFF2-40B4-BE49-F238E27FC236}">
                  <a16:creationId xmlns:a16="http://schemas.microsoft.com/office/drawing/2014/main" id="{B7F0F41A-CF1E-0342-8575-A4E31DC4793A}"/>
                </a:ext>
              </a:extLst>
            </p:cNvPr>
            <p:cNvGrpSpPr/>
            <p:nvPr/>
          </p:nvGrpSpPr>
          <p:grpSpPr>
            <a:xfrm>
              <a:off x="5775488" y="1459494"/>
              <a:ext cx="428936" cy="71371"/>
              <a:chOff x="5775488" y="1459494"/>
              <a:chExt cx="428936" cy="71371"/>
            </a:xfrm>
            <a:solidFill>
              <a:srgbClr val="3F4651"/>
            </a:solidFill>
          </p:grpSpPr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307CF1BC-A87F-4B4D-BD96-09E248D76014}"/>
                  </a:ext>
                </a:extLst>
              </p:cNvPr>
              <p:cNvSpPr/>
              <p:nvPr/>
            </p:nvSpPr>
            <p:spPr>
              <a:xfrm>
                <a:off x="6133042" y="1459494"/>
                <a:ext cx="71382" cy="71371"/>
              </a:xfrm>
              <a:custGeom>
                <a:avLst/>
                <a:gdLst>
                  <a:gd name="connsiteX0" fmla="*/ 71383 w 71382"/>
                  <a:gd name="connsiteY0" fmla="*/ 35686 h 71371"/>
                  <a:gd name="connsiteX1" fmla="*/ 35691 w 71382"/>
                  <a:gd name="connsiteY1" fmla="*/ 71371 h 71371"/>
                  <a:gd name="connsiteX2" fmla="*/ 0 w 71382"/>
                  <a:gd name="connsiteY2" fmla="*/ 35686 h 71371"/>
                  <a:gd name="connsiteX3" fmla="*/ 35691 w 71382"/>
                  <a:gd name="connsiteY3" fmla="*/ 0 h 71371"/>
                  <a:gd name="connsiteX4" fmla="*/ 71383 w 71382"/>
                  <a:gd name="connsiteY4" fmla="*/ 35686 h 7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382" h="71371">
                    <a:moveTo>
                      <a:pt x="71383" y="35686"/>
                    </a:moveTo>
                    <a:cubicBezTo>
                      <a:pt x="71383" y="55345"/>
                      <a:pt x="55354" y="71371"/>
                      <a:pt x="35691" y="71371"/>
                    </a:cubicBezTo>
                    <a:cubicBezTo>
                      <a:pt x="16029" y="71371"/>
                      <a:pt x="0" y="55345"/>
                      <a:pt x="0" y="35686"/>
                    </a:cubicBezTo>
                    <a:cubicBezTo>
                      <a:pt x="0" y="16027"/>
                      <a:pt x="16029" y="0"/>
                      <a:pt x="35691" y="0"/>
                    </a:cubicBezTo>
                    <a:cubicBezTo>
                      <a:pt x="55354" y="214"/>
                      <a:pt x="71383" y="16027"/>
                      <a:pt x="71383" y="35686"/>
                    </a:cubicBez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EC317B7D-B1C0-0945-96B1-FC2E6241BD3D}"/>
                  </a:ext>
                </a:extLst>
              </p:cNvPr>
              <p:cNvSpPr/>
              <p:nvPr/>
            </p:nvSpPr>
            <p:spPr>
              <a:xfrm>
                <a:off x="5775488" y="1473597"/>
                <a:ext cx="285530" cy="39745"/>
              </a:xfrm>
              <a:custGeom>
                <a:avLst/>
                <a:gdLst>
                  <a:gd name="connsiteX0" fmla="*/ 267150 w 285530"/>
                  <a:gd name="connsiteY0" fmla="*/ 39746 h 39745"/>
                  <a:gd name="connsiteX1" fmla="*/ 18380 w 285530"/>
                  <a:gd name="connsiteY1" fmla="*/ 39746 h 39745"/>
                  <a:gd name="connsiteX2" fmla="*/ 0 w 285530"/>
                  <a:gd name="connsiteY2" fmla="*/ 21369 h 39745"/>
                  <a:gd name="connsiteX3" fmla="*/ 0 w 285530"/>
                  <a:gd name="connsiteY3" fmla="*/ 18377 h 39745"/>
                  <a:gd name="connsiteX4" fmla="*/ 18380 w 285530"/>
                  <a:gd name="connsiteY4" fmla="*/ 0 h 39745"/>
                  <a:gd name="connsiteX5" fmla="*/ 267150 w 285530"/>
                  <a:gd name="connsiteY5" fmla="*/ 0 h 39745"/>
                  <a:gd name="connsiteX6" fmla="*/ 285530 w 285530"/>
                  <a:gd name="connsiteY6" fmla="*/ 18377 h 39745"/>
                  <a:gd name="connsiteX7" fmla="*/ 285530 w 285530"/>
                  <a:gd name="connsiteY7" fmla="*/ 21369 h 39745"/>
                  <a:gd name="connsiteX8" fmla="*/ 267150 w 285530"/>
                  <a:gd name="connsiteY8" fmla="*/ 39746 h 39745"/>
                  <a:gd name="connsiteX9" fmla="*/ 267150 w 285530"/>
                  <a:gd name="connsiteY9" fmla="*/ 39746 h 39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5530" h="39745">
                    <a:moveTo>
                      <a:pt x="267150" y="39746"/>
                    </a:moveTo>
                    <a:lnTo>
                      <a:pt x="18380" y="39746"/>
                    </a:lnTo>
                    <a:cubicBezTo>
                      <a:pt x="8121" y="39746"/>
                      <a:pt x="0" y="31412"/>
                      <a:pt x="0" y="21369"/>
                    </a:cubicBezTo>
                    <a:lnTo>
                      <a:pt x="0" y="18377"/>
                    </a:lnTo>
                    <a:cubicBezTo>
                      <a:pt x="0" y="8120"/>
                      <a:pt x="8335" y="0"/>
                      <a:pt x="18380" y="0"/>
                    </a:cubicBezTo>
                    <a:lnTo>
                      <a:pt x="267150" y="0"/>
                    </a:lnTo>
                    <a:cubicBezTo>
                      <a:pt x="277409" y="0"/>
                      <a:pt x="285530" y="8334"/>
                      <a:pt x="285530" y="18377"/>
                    </a:cubicBezTo>
                    <a:lnTo>
                      <a:pt x="285530" y="21369"/>
                    </a:lnTo>
                    <a:cubicBezTo>
                      <a:pt x="285530" y="31412"/>
                      <a:pt x="277195" y="39746"/>
                      <a:pt x="267150" y="39746"/>
                    </a:cubicBezTo>
                    <a:lnTo>
                      <a:pt x="267150" y="39746"/>
                    </a:ln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2D2664F1-1AC0-D14B-8C29-31C39A3D4BB4}"/>
                </a:ext>
              </a:extLst>
            </p:cNvPr>
            <p:cNvSpPr/>
            <p:nvPr/>
          </p:nvSpPr>
          <p:spPr>
            <a:xfrm>
              <a:off x="5281153" y="1623606"/>
              <a:ext cx="1273986" cy="75217"/>
            </a:xfrm>
            <a:custGeom>
              <a:avLst/>
              <a:gdLst>
                <a:gd name="connsiteX0" fmla="*/ 0 w 1273986"/>
                <a:gd name="connsiteY0" fmla="*/ 0 h 75217"/>
                <a:gd name="connsiteX1" fmla="*/ 1273986 w 1273986"/>
                <a:gd name="connsiteY1" fmla="*/ 0 h 75217"/>
                <a:gd name="connsiteX2" fmla="*/ 1273986 w 1273986"/>
                <a:gd name="connsiteY2" fmla="*/ 75218 h 75217"/>
                <a:gd name="connsiteX3" fmla="*/ 0 w 1273986"/>
                <a:gd name="connsiteY3" fmla="*/ 75218 h 75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3986" h="75217">
                  <a:moveTo>
                    <a:pt x="0" y="0"/>
                  </a:moveTo>
                  <a:lnTo>
                    <a:pt x="1273986" y="0"/>
                  </a:lnTo>
                  <a:lnTo>
                    <a:pt x="1273986" y="75218"/>
                  </a:lnTo>
                  <a:lnTo>
                    <a:pt x="0" y="75218"/>
                  </a:lnTo>
                  <a:close/>
                </a:path>
              </a:pathLst>
            </a:custGeom>
            <a:solidFill>
              <a:srgbClr val="EAEAEA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32" name="Graphique 5">
            <a:extLst>
              <a:ext uri="{FF2B5EF4-FFF2-40B4-BE49-F238E27FC236}">
                <a16:creationId xmlns:a16="http://schemas.microsoft.com/office/drawing/2014/main" id="{7824059C-83C3-C84A-9D61-47C70DF8E8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6233" t="9013" r="5134" b="3712"/>
          <a:stretch/>
        </p:blipFill>
        <p:spPr>
          <a:xfrm>
            <a:off x="3576363" y="1817263"/>
            <a:ext cx="203505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17954104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32C622-2195-EF4C-8E01-A8489A909C0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CF40A0-83AB-4401-94A3-9B0929CB1C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52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F373-5C56-F24F-868D-74FFBAD670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lumière&#10;&#10;Description générée automatiquement">
            <a:extLst>
              <a:ext uri="{FF2B5EF4-FFF2-40B4-BE49-F238E27FC236}">
                <a16:creationId xmlns:a16="http://schemas.microsoft.com/office/drawing/2014/main" id="{0F3BC94B-2E79-1149-A9F2-AA88C2E148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039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76C56F-8475-C641-AA2D-909926F0F41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lumière&#10;&#10;Description générée automatiquement">
            <a:extLst>
              <a:ext uri="{FF2B5EF4-FFF2-40B4-BE49-F238E27FC236}">
                <a16:creationId xmlns:a16="http://schemas.microsoft.com/office/drawing/2014/main" id="{49885233-3FC4-C245-B5C0-EEA90E4AE9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574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D01120B-6AB4-DB47-9DAC-A38029234F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graphiques vectoriels, lumière&#10;&#10;Description générée automatiquement">
            <a:extLst>
              <a:ext uri="{FF2B5EF4-FFF2-40B4-BE49-F238E27FC236}">
                <a16:creationId xmlns:a16="http://schemas.microsoft.com/office/drawing/2014/main" id="{9B7ADDEE-0306-4F48-B83B-123CBDE023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258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A8D2358-2B76-9A48-8773-4415691CE7C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graphiques vectoriels, lumière&#10;&#10;Description générée automatiquement">
            <a:extLst>
              <a:ext uri="{FF2B5EF4-FFF2-40B4-BE49-F238E27FC236}">
                <a16:creationId xmlns:a16="http://schemas.microsoft.com/office/drawing/2014/main" id="{46EBAFDC-ED46-6648-B2E4-6A0BD60ECE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612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accessoire, lunettes&#10;&#10;Description générée automatiquement">
            <a:extLst>
              <a:ext uri="{FF2B5EF4-FFF2-40B4-BE49-F238E27FC236}">
                <a16:creationId xmlns:a16="http://schemas.microsoft.com/office/drawing/2014/main" id="{8FE78082-F4B1-BA49-8211-879B92C9E2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4750" y="-72450"/>
            <a:ext cx="12401499" cy="7002899"/>
          </a:xfrm>
          <a:prstGeom prst="rect">
            <a:avLst/>
          </a:prstGeom>
        </p:spPr>
      </p:pic>
      <p:pic>
        <p:nvPicPr>
          <p:cNvPr id="4" name="Graphique 3">
            <a:extLst>
              <a:ext uri="{FF2B5EF4-FFF2-40B4-BE49-F238E27FC236}">
                <a16:creationId xmlns:a16="http://schemas.microsoft.com/office/drawing/2014/main" id="{3A6EC511-3E59-1383-0EBA-8504012E35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1202" y="3121927"/>
            <a:ext cx="2790657" cy="98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39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AED567-FA25-4EF8-B529-C7D6F0A0DAF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E099D7F-D733-194E-811B-BF69240D5A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4318182-110A-174D-8779-35948EA45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D7F7955-36EC-D142-A87F-9EA623697D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C410CF8-824B-1545-8888-C6730E4D0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53863"/>
          <a:stretch/>
        </p:blipFill>
        <p:spPr>
          <a:xfrm>
            <a:off x="2392422" y="6453707"/>
            <a:ext cx="889000" cy="4042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993A40C-DDA5-D64C-805C-E1CCA4EA75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18897" b="83018"/>
          <a:stretch/>
        </p:blipFill>
        <p:spPr>
          <a:xfrm>
            <a:off x="8988691" y="6264910"/>
            <a:ext cx="3203309" cy="59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2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FEF7C6-A090-47BA-A6FC-E1F3965CD913}"/>
              </a:ext>
            </a:extLst>
          </p:cNvPr>
          <p:cNvSpPr/>
          <p:nvPr userDrawn="1"/>
        </p:nvSpPr>
        <p:spPr>
          <a:xfrm>
            <a:off x="-1" y="-3"/>
            <a:ext cx="12192001" cy="6858003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D6A7217-CEC2-3D4E-99CC-119C53B2A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4C6DE14-1DA6-7F40-947E-DBFA6A121F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601656D-3A3D-DD4D-9D3C-00C9114C36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53863"/>
          <a:stretch/>
        </p:blipFill>
        <p:spPr>
          <a:xfrm>
            <a:off x="2391755" y="6453707"/>
            <a:ext cx="889000" cy="4042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A21CF94-B0C5-D64C-9413-18A9BAE7C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8604" b="83018"/>
          <a:stretch/>
        </p:blipFill>
        <p:spPr>
          <a:xfrm>
            <a:off x="8977108" y="6264910"/>
            <a:ext cx="3214892" cy="59309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4E2089D-BE66-684E-8095-CF8CD0A707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93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0BBDE5-983E-48E3-8C38-68404423831C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85BC88E-829C-3141-94A4-C40CF90E0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663C4CF-D209-D54D-BC7D-174393A685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F1BF484-0B3D-7C47-AB90-3EC0A0D94C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53863"/>
          <a:stretch/>
        </p:blipFill>
        <p:spPr>
          <a:xfrm>
            <a:off x="2391755" y="6453707"/>
            <a:ext cx="889000" cy="40429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55192F4-0F10-B441-93E2-B0BA737DB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20066" b="82291"/>
          <a:stretch/>
        </p:blipFill>
        <p:spPr>
          <a:xfrm>
            <a:off x="9024726" y="6239508"/>
            <a:ext cx="3167274" cy="61849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3B7F0E6-A78A-7145-9003-6B9DEE3CB4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56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22F14-EF99-D346-AE07-F4474E41411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6FB36600-3601-E149-AF95-407ECC94A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98F88F-93A8-4632-BB95-E13866FE5C73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14A2FE-9845-F243-8BE4-5C5F1AB154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DB7E7194-8663-8748-A3EB-97494A1AA8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39B1DD50-0D95-41D4-B185-19ACF32B18E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3B5C8A3-26B7-4AD1-B770-64BB28B5952B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914877-F1BC-0C4F-88CB-7B9B1A0E5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8549C6-DFBC-C348-A69B-0AE91AF409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49CF662-E3B1-144F-840C-588EEC8EE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280875B-BDBA-A849-B137-F83146BB94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66FEA5A-5EBE-294C-B98E-CD72E641E439}"/>
              </a:ext>
            </a:extLst>
          </p:cNvPr>
          <p:cNvSpPr txBox="1"/>
          <p:nvPr userDrawn="1"/>
        </p:nvSpPr>
        <p:spPr>
          <a:xfrm>
            <a:off x="6443889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5AAC205F-11B2-3945-B2D7-1F956750663A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73886D0-76D1-F14C-A100-F2D8620120BC}"/>
              </a:ext>
            </a:extLst>
          </p:cNvPr>
          <p:cNvSpPr txBox="1"/>
          <p:nvPr userDrawn="1"/>
        </p:nvSpPr>
        <p:spPr>
          <a:xfrm>
            <a:off x="785179" y="226824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372162D-01A4-6F44-BE48-B272D98CA26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1A00067-F912-0B40-AE23-3E0C3CC7218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E8E0E72-1B88-954C-9424-A788F0EEABF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56000" y="1400175"/>
            <a:ext cx="2076450" cy="534335"/>
          </a:xfrm>
          <a:prstGeom prst="rect">
            <a:avLst/>
          </a:prstGeom>
        </p:spPr>
      </p:pic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AC7ABEF5-0861-6847-B99A-5DCF4DD94240}"/>
              </a:ext>
            </a:extLst>
          </p:cNvPr>
          <p:cNvSpPr/>
          <p:nvPr userDrawn="1"/>
        </p:nvSpPr>
        <p:spPr>
          <a:xfrm>
            <a:off x="3458753" y="1349232"/>
            <a:ext cx="2273630" cy="425708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0227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6C96B6C-6EF4-7941-92AE-5703B7F188C5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8A2DB07-C69F-EB43-B022-1C2985D929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5A26E82-AFBB-A94F-8F4F-0B0207D70B4F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9373E5F-B5ED-D14E-830A-450149CD9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3D812BDE-9BD2-0042-BC92-7F33156CC30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34BC6F86-5DBE-5F45-85EA-DF551E0357A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3A956F5-12D5-F94A-A774-0CC98428279F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C9D94A5-0A37-F046-B511-978C2C6668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D32B620-D8D4-D54A-A41F-602EDB526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11C6973-EC7E-F84D-ACCC-08A3C25011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1B68110-C595-1D4B-8105-0D9455010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4025963-24E5-7C4B-8FCC-DFF77255FBEC}"/>
              </a:ext>
            </a:extLst>
          </p:cNvPr>
          <p:cNvSpPr txBox="1"/>
          <p:nvPr userDrawn="1"/>
        </p:nvSpPr>
        <p:spPr>
          <a:xfrm>
            <a:off x="6443889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FF442F3B-4E9D-864A-9246-A52E633699C5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343A543-1CF8-D143-9B8C-1A1A2325DF02}"/>
              </a:ext>
            </a:extLst>
          </p:cNvPr>
          <p:cNvSpPr txBox="1"/>
          <p:nvPr userDrawn="1"/>
        </p:nvSpPr>
        <p:spPr>
          <a:xfrm>
            <a:off x="785179" y="226824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9F2FAB1-E3BD-9949-BA32-35464A3782A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92F380F-DE9D-FC47-986B-D0311EB86E8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3DF5441B-0F6E-2043-A778-BAFFAF860A58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A199162-0DBA-184F-BE02-CE866659181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13089"/>
            <a:ext cx="2041981" cy="521421"/>
          </a:xfrm>
          <a:prstGeom prst="rect">
            <a:avLst/>
          </a:prstGeom>
        </p:spPr>
      </p:pic>
      <p:pic>
        <p:nvPicPr>
          <p:cNvPr id="24" name="Graphique 3">
            <a:extLst>
              <a:ext uri="{FF2B5EF4-FFF2-40B4-BE49-F238E27FC236}">
                <a16:creationId xmlns:a16="http://schemas.microsoft.com/office/drawing/2014/main" id="{6FE5BBE6-71E7-CF4A-9AC9-E32F2CD3F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9223" y="1813809"/>
            <a:ext cx="2037806" cy="4069831"/>
          </a:xfrm>
          <a:prstGeom prst="round2SameRect">
            <a:avLst>
              <a:gd name="adj1" fmla="val 0"/>
              <a:gd name="adj2" fmla="val 12809"/>
            </a:avLst>
          </a:prstGeom>
        </p:spPr>
      </p:pic>
    </p:spTree>
    <p:extLst>
      <p:ext uri="{BB962C8B-B14F-4D97-AF65-F5344CB8AC3E}">
        <p14:creationId xmlns:p14="http://schemas.microsoft.com/office/powerpoint/2010/main" val="2802932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1BC3643-4A1B-FA4F-9F6C-F8EA0B20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CD150B-592F-824A-8344-D89B3CD7F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9AD3A9-39E7-7D4F-93B4-39974A4C85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5227C6-CB86-8C4B-A894-B105F122D3CC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63EC58-8609-EB4D-A7E4-E0AD904381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402A77-8EE8-2245-9A9E-3C1EA80519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D78B0-5419-B742-B1B7-298135424DB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945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8" r:id="rId2"/>
    <p:sldLayoutId id="2147483674" r:id="rId3"/>
    <p:sldLayoutId id="2147483679" r:id="rId4"/>
    <p:sldLayoutId id="2147483704" r:id="rId5"/>
    <p:sldLayoutId id="2147483706" r:id="rId6"/>
    <p:sldLayoutId id="2147483707" r:id="rId7"/>
    <p:sldLayoutId id="2147483673" r:id="rId8"/>
    <p:sldLayoutId id="2147483711" r:id="rId9"/>
    <p:sldLayoutId id="2147483724" r:id="rId10"/>
    <p:sldLayoutId id="2147483729" r:id="rId11"/>
    <p:sldLayoutId id="2147483730" r:id="rId12"/>
    <p:sldLayoutId id="2147483690" r:id="rId13"/>
    <p:sldLayoutId id="2147483712" r:id="rId14"/>
    <p:sldLayoutId id="2147483715" r:id="rId15"/>
    <p:sldLayoutId id="2147483731" r:id="rId16"/>
    <p:sldLayoutId id="2147483732" r:id="rId17"/>
    <p:sldLayoutId id="2147483697" r:id="rId18"/>
    <p:sldLayoutId id="2147483713" r:id="rId19"/>
    <p:sldLayoutId id="2147483714" r:id="rId20"/>
    <p:sldLayoutId id="2147483733" r:id="rId21"/>
    <p:sldLayoutId id="2147483734" r:id="rId22"/>
    <p:sldLayoutId id="2147483705" r:id="rId23"/>
    <p:sldLayoutId id="2147483716" r:id="rId24"/>
    <p:sldLayoutId id="2147483717" r:id="rId25"/>
    <p:sldLayoutId id="2147483736" r:id="rId26"/>
    <p:sldLayoutId id="2147483735" r:id="rId27"/>
    <p:sldLayoutId id="2147483681" r:id="rId28"/>
    <p:sldLayoutId id="2147483718" r:id="rId29"/>
    <p:sldLayoutId id="2147483719" r:id="rId30"/>
    <p:sldLayoutId id="2147483737" r:id="rId31"/>
    <p:sldLayoutId id="2147483738" r:id="rId32"/>
    <p:sldLayoutId id="2147483670" r:id="rId33"/>
    <p:sldLayoutId id="2147483720" r:id="rId34"/>
    <p:sldLayoutId id="2147483721" r:id="rId35"/>
    <p:sldLayoutId id="2147483739" r:id="rId36"/>
    <p:sldLayoutId id="2147483740" r:id="rId37"/>
    <p:sldLayoutId id="2147483710" r:id="rId38"/>
    <p:sldLayoutId id="2147483722" r:id="rId39"/>
    <p:sldLayoutId id="2147483723" r:id="rId40"/>
    <p:sldLayoutId id="2147483702" r:id="rId41"/>
    <p:sldLayoutId id="2147483725" r:id="rId42"/>
    <p:sldLayoutId id="2147483726" r:id="rId43"/>
    <p:sldLayoutId id="2147483727" r:id="rId44"/>
    <p:sldLayoutId id="2147483728" r:id="rId45"/>
    <p:sldLayoutId id="2147483698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5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6.jpeg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59.pn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4F93776-17F5-6D4F-A30D-78BE6B254FF5}"/>
              </a:ext>
            </a:extLst>
          </p:cNvPr>
          <p:cNvSpPr txBox="1"/>
          <p:nvPr/>
        </p:nvSpPr>
        <p:spPr>
          <a:xfrm rot="1754180">
            <a:off x="3183311" y="4959597"/>
            <a:ext cx="3448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spc="300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BUSINESS CASE ALCOOLIER</a:t>
            </a:r>
          </a:p>
        </p:txBody>
      </p:sp>
    </p:spTree>
    <p:extLst>
      <p:ext uri="{BB962C8B-B14F-4D97-AF65-F5344CB8AC3E}">
        <p14:creationId xmlns:p14="http://schemas.microsoft.com/office/powerpoint/2010/main" val="1957133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que 2">
            <a:extLst>
              <a:ext uri="{FF2B5EF4-FFF2-40B4-BE49-F238E27FC236}">
                <a16:creationId xmlns:a16="http://schemas.microsoft.com/office/drawing/2014/main" id="{0EC90D21-F8DB-FAA2-331E-9DA20CF8C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90087" y="2856566"/>
            <a:ext cx="7611825" cy="114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13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49218FD7-F053-D6DC-DCB2-31DF7EE3D47C}"/>
              </a:ext>
            </a:extLst>
          </p:cNvPr>
          <p:cNvSpPr/>
          <p:nvPr/>
        </p:nvSpPr>
        <p:spPr>
          <a:xfrm rot="10800000">
            <a:off x="3581686" y="1928179"/>
            <a:ext cx="2032383" cy="3635711"/>
          </a:xfrm>
          <a:prstGeom prst="round2SameRect">
            <a:avLst>
              <a:gd name="adj1" fmla="val 8203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88CE51E-2FFE-BB0D-78D1-8DBEFE0ABAB7}"/>
              </a:ext>
            </a:extLst>
          </p:cNvPr>
          <p:cNvSpPr txBox="1"/>
          <p:nvPr/>
        </p:nvSpPr>
        <p:spPr>
          <a:xfrm>
            <a:off x="6443889" y="3154816"/>
            <a:ext cx="258901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</a:t>
            </a:r>
            <a:r>
              <a:rPr lang="fr-FR" sz="1400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  <a:br>
              <a:rPr lang="fr-FR" sz="1400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fr-FR" sz="1400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Native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B32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Nationale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B32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25 ans +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Intérêt cuisine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209DFE7-83A0-CED0-F8DC-036D0B93FCDB}"/>
              </a:ext>
            </a:extLst>
          </p:cNvPr>
          <p:cNvSpPr txBox="1"/>
          <p:nvPr/>
        </p:nvSpPr>
        <p:spPr>
          <a:xfrm>
            <a:off x="785179" y="3058081"/>
            <a:ext cx="1790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66 275 clics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7F00E8E-8DAC-1BCD-186C-259810F71E28}"/>
              </a:ext>
            </a:extLst>
          </p:cNvPr>
          <p:cNvSpPr txBox="1"/>
          <p:nvPr/>
        </p:nvSpPr>
        <p:spPr>
          <a:xfrm>
            <a:off x="785179" y="3797801"/>
            <a:ext cx="1790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69F9EED-3E57-3ABB-359E-C9D447DFE8D1}"/>
              </a:ext>
            </a:extLst>
          </p:cNvPr>
          <p:cNvSpPr txBox="1"/>
          <p:nvPr/>
        </p:nvSpPr>
        <p:spPr>
          <a:xfrm>
            <a:off x="9410923" y="2460209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clics </a:t>
            </a:r>
          </a:p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réalisés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A9B865F-09A1-C93C-3DE3-C17D341DD3C2}"/>
              </a:ext>
            </a:extLst>
          </p:cNvPr>
          <p:cNvSpPr txBox="1"/>
          <p:nvPr/>
        </p:nvSpPr>
        <p:spPr>
          <a:xfrm>
            <a:off x="9646539" y="2964956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66 667</a:t>
            </a:r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8B3295AA-EC93-4051-178D-9AFF822D4B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9914"/>
          <a:stretch/>
        </p:blipFill>
        <p:spPr>
          <a:xfrm>
            <a:off x="1356679" y="5801451"/>
            <a:ext cx="1057909" cy="79219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9424FEA-6DF1-1B27-C4AB-6320F80510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1474"/>
          <a:stretch/>
        </p:blipFill>
        <p:spPr>
          <a:xfrm>
            <a:off x="3575225" y="1892507"/>
            <a:ext cx="2038155" cy="3435008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FF88387A-9949-D9F4-02FF-2AE9B0AB98BA}"/>
              </a:ext>
            </a:extLst>
          </p:cNvPr>
          <p:cNvSpPr txBox="1"/>
          <p:nvPr/>
        </p:nvSpPr>
        <p:spPr>
          <a:xfrm>
            <a:off x="9410923" y="4200163"/>
            <a:ext cx="2654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28D5F68-32D6-E12A-5B41-FF04CE0229AA}"/>
              </a:ext>
            </a:extLst>
          </p:cNvPr>
          <p:cNvSpPr txBox="1"/>
          <p:nvPr/>
        </p:nvSpPr>
        <p:spPr>
          <a:xfrm>
            <a:off x="9646539" y="4596424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FE766E"/>
                </a:solidFill>
                <a:latin typeface="Quicksand" pitchFamily="2" charset="0"/>
                <a:cs typeface="Poppins Black" pitchFamily="2" charset="77"/>
              </a:rPr>
              <a:t>3,11 %</a:t>
            </a:r>
          </a:p>
        </p:txBody>
      </p:sp>
    </p:spTree>
    <p:extLst>
      <p:ext uri="{BB962C8B-B14F-4D97-AF65-F5344CB8AC3E}">
        <p14:creationId xmlns:p14="http://schemas.microsoft.com/office/powerpoint/2010/main" val="3114142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ogo Bière Grimbergen PNG transparents - StickPNG">
            <a:extLst>
              <a:ext uri="{FF2B5EF4-FFF2-40B4-BE49-F238E27FC236}">
                <a16:creationId xmlns:a16="http://schemas.microsoft.com/office/drawing/2014/main" id="{D82FC791-02E1-FB57-2501-2C4845AC2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1714500"/>
            <a:ext cx="40767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098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avec coins arrondis en haut 3">
            <a:extLst>
              <a:ext uri="{FF2B5EF4-FFF2-40B4-BE49-F238E27FC236}">
                <a16:creationId xmlns:a16="http://schemas.microsoft.com/office/drawing/2014/main" id="{9D234B24-E17C-EC6E-1687-473A9392BAA7}"/>
              </a:ext>
            </a:extLst>
          </p:cNvPr>
          <p:cNvSpPr/>
          <p:nvPr/>
        </p:nvSpPr>
        <p:spPr>
          <a:xfrm rot="10800000">
            <a:off x="3581686" y="1876926"/>
            <a:ext cx="2032383" cy="3622444"/>
          </a:xfrm>
          <a:prstGeom prst="round2SameRect">
            <a:avLst>
              <a:gd name="adj1" fmla="val 10437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B0B2D43-74E6-CDA4-EDAD-CD683E01F47A}"/>
              </a:ext>
            </a:extLst>
          </p:cNvPr>
          <p:cNvSpPr txBox="1"/>
          <p:nvPr/>
        </p:nvSpPr>
        <p:spPr>
          <a:xfrm>
            <a:off x="6443889" y="2749532"/>
            <a:ext cx="2824289" cy="3390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</a:t>
            </a: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Bannière vidéo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Pavé vidéo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Parallaxe vidéo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B033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Nationale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B033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18 ans +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Affinitaires alcool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Consommateurs réguliers bière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Adeptes des sorties nocturnes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DB5A31E-95EE-EE73-17DA-CDB46B3B797E}"/>
              </a:ext>
            </a:extLst>
          </p:cNvPr>
          <p:cNvSpPr txBox="1"/>
          <p:nvPr/>
        </p:nvSpPr>
        <p:spPr>
          <a:xfrm>
            <a:off x="785179" y="3084078"/>
            <a:ext cx="2224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18 108 867 impressions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449294D-B34A-96E4-EC92-BF300988439D}"/>
              </a:ext>
            </a:extLst>
          </p:cNvPr>
          <p:cNvSpPr txBox="1"/>
          <p:nvPr/>
        </p:nvSpPr>
        <p:spPr>
          <a:xfrm>
            <a:off x="785179" y="3801741"/>
            <a:ext cx="2224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Visibilité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DDD3F67-595E-5FF3-4CB7-DF59BA53F518}"/>
              </a:ext>
            </a:extLst>
          </p:cNvPr>
          <p:cNvSpPr txBox="1"/>
          <p:nvPr/>
        </p:nvSpPr>
        <p:spPr>
          <a:xfrm>
            <a:off x="9604914" y="2898121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18 141 765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F556B82-D435-E689-0F74-C0395D2A5CBA}"/>
              </a:ext>
            </a:extLst>
          </p:cNvPr>
          <p:cNvSpPr txBox="1"/>
          <p:nvPr/>
        </p:nvSpPr>
        <p:spPr>
          <a:xfrm>
            <a:off x="9369298" y="4057382"/>
            <a:ext cx="2654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visibilité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9540AA8-B8CA-3197-C649-2DDACDCAF3CF}"/>
              </a:ext>
            </a:extLst>
          </p:cNvPr>
          <p:cNvSpPr txBox="1"/>
          <p:nvPr/>
        </p:nvSpPr>
        <p:spPr>
          <a:xfrm>
            <a:off x="9619111" y="4858543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FE766E"/>
                </a:solidFill>
                <a:latin typeface="Quicksand" pitchFamily="2" charset="0"/>
                <a:cs typeface="Poppins Black" pitchFamily="2" charset="77"/>
              </a:rPr>
              <a:t>83,16 %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3C5301E-0683-3F48-12DA-02E3A238EDDB}"/>
              </a:ext>
            </a:extLst>
          </p:cNvPr>
          <p:cNvSpPr txBox="1"/>
          <p:nvPr/>
        </p:nvSpPr>
        <p:spPr>
          <a:xfrm>
            <a:off x="9369298" y="2393374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d’impressions réalisé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146" name="Picture 2" descr="Logo Bière Grimbergen PNG transparents - StickPNG">
            <a:extLst>
              <a:ext uri="{FF2B5EF4-FFF2-40B4-BE49-F238E27FC236}">
                <a16:creationId xmlns:a16="http://schemas.microsoft.com/office/drawing/2014/main" id="{D86952F4-F920-8201-D303-8469A91C0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399" y="5685009"/>
            <a:ext cx="1124058" cy="91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edia Transparency Report: Q3 Benchmarks by Moat">
            <a:extLst>
              <a:ext uri="{FF2B5EF4-FFF2-40B4-BE49-F238E27FC236}">
                <a16:creationId xmlns:a16="http://schemas.microsoft.com/office/drawing/2014/main" id="{2428D168-69A2-EE72-5457-5AD6597C45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54"/>
          <a:stretch/>
        </p:blipFill>
        <p:spPr bwMode="auto">
          <a:xfrm>
            <a:off x="1747826" y="3825955"/>
            <a:ext cx="898780" cy="21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Media Transparency Report: Q3 Benchmarks by Moat">
            <a:extLst>
              <a:ext uri="{FF2B5EF4-FFF2-40B4-BE49-F238E27FC236}">
                <a16:creationId xmlns:a16="http://schemas.microsoft.com/office/drawing/2014/main" id="{5795C483-E404-30C5-D619-6C498F7B06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54"/>
          <a:stretch/>
        </p:blipFill>
        <p:spPr bwMode="auto">
          <a:xfrm>
            <a:off x="10247011" y="4444868"/>
            <a:ext cx="898780" cy="21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imbergen-PaleAle_Parallaxe.mp4">
            <a:hlinkClick r:id="" action="ppaction://media"/>
            <a:extLst>
              <a:ext uri="{FF2B5EF4-FFF2-40B4-BE49-F238E27FC236}">
                <a16:creationId xmlns:a16="http://schemas.microsoft.com/office/drawing/2014/main" id="{4FCEA36B-65E7-9610-0F68-5146659FB9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1684" y="1876926"/>
            <a:ext cx="2025027" cy="3622445"/>
          </a:xfrm>
          <a:prstGeom prst="round2SameRect">
            <a:avLst>
              <a:gd name="adj1" fmla="val 0"/>
              <a:gd name="adj2" fmla="val 11547"/>
            </a:avLst>
          </a:prstGeom>
        </p:spPr>
      </p:pic>
    </p:spTree>
    <p:extLst>
      <p:ext uri="{BB962C8B-B14F-4D97-AF65-F5344CB8AC3E}">
        <p14:creationId xmlns:p14="http://schemas.microsoft.com/office/powerpoint/2010/main" val="95729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8E008B67-F7F0-AD78-8E09-7454BA74FB14}"/>
              </a:ext>
            </a:extLst>
          </p:cNvPr>
          <p:cNvSpPr txBox="1"/>
          <p:nvPr/>
        </p:nvSpPr>
        <p:spPr>
          <a:xfrm>
            <a:off x="4700150" y="6519446"/>
            <a:ext cx="2821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William Grant</a:t>
            </a:r>
            <a:endParaRPr lang="fr-FR" sz="1200" b="1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0244" name="Picture 4" descr="Stickers 2 Hendricks Gin Logo - Art &amp; Stick">
            <a:extLst>
              <a:ext uri="{FF2B5EF4-FFF2-40B4-BE49-F238E27FC236}">
                <a16:creationId xmlns:a16="http://schemas.microsoft.com/office/drawing/2014/main" id="{D213AFB2-72CD-00E5-EBE9-5395D0597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231" y="611773"/>
            <a:ext cx="6076950" cy="607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682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 : avec coins arrondis en haut 18">
            <a:extLst>
              <a:ext uri="{FF2B5EF4-FFF2-40B4-BE49-F238E27FC236}">
                <a16:creationId xmlns:a16="http://schemas.microsoft.com/office/drawing/2014/main" id="{E0CEDA20-A819-FBF2-7E57-2EC4AD94B6BF}"/>
              </a:ext>
            </a:extLst>
          </p:cNvPr>
          <p:cNvSpPr/>
          <p:nvPr/>
        </p:nvSpPr>
        <p:spPr>
          <a:xfrm rot="10800000">
            <a:off x="3581684" y="1871210"/>
            <a:ext cx="2032383" cy="3661683"/>
          </a:xfrm>
          <a:prstGeom prst="round2SameRect">
            <a:avLst>
              <a:gd name="adj1" fmla="val 8203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83A84BFD-CE65-4B66-88B2-73285A5CDEF7}"/>
              </a:ext>
            </a:extLst>
          </p:cNvPr>
          <p:cNvSpPr txBox="1"/>
          <p:nvPr/>
        </p:nvSpPr>
        <p:spPr>
          <a:xfrm>
            <a:off x="6443889" y="2762420"/>
            <a:ext cx="278113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Formats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Parallaxe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Pavé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Grand angle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Paris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25 – 45 ans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Appréciant sortir en club, bars et pubs et vie nocturne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Appréciant organiser des soirées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DAR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BE8B427-39A1-BC42-9414-7ABCE14E96B6}"/>
              </a:ext>
            </a:extLst>
          </p:cNvPr>
          <p:cNvSpPr txBox="1"/>
          <p:nvPr/>
        </p:nvSpPr>
        <p:spPr>
          <a:xfrm>
            <a:off x="785179" y="3072380"/>
            <a:ext cx="2438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1 533 333 impressions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302A1BA-00DF-294E-9AE0-77BC953836DA}"/>
              </a:ext>
            </a:extLst>
          </p:cNvPr>
          <p:cNvSpPr txBox="1"/>
          <p:nvPr/>
        </p:nvSpPr>
        <p:spPr>
          <a:xfrm>
            <a:off x="785178" y="3794191"/>
            <a:ext cx="2033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Reach</a:t>
            </a:r>
            <a:endParaRPr lang="fr-FR" sz="14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E840AC6-618D-3978-2C26-3B7A75C97DA5}"/>
              </a:ext>
            </a:extLst>
          </p:cNvPr>
          <p:cNvSpPr txBox="1"/>
          <p:nvPr/>
        </p:nvSpPr>
        <p:spPr>
          <a:xfrm>
            <a:off x="9369298" y="1923617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d’impressions</a:t>
            </a:r>
          </a:p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réalisé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B8D7E03-F620-2E83-0020-8C2FE149B20F}"/>
              </a:ext>
            </a:extLst>
          </p:cNvPr>
          <p:cNvSpPr txBox="1"/>
          <p:nvPr/>
        </p:nvSpPr>
        <p:spPr>
          <a:xfrm>
            <a:off x="9604914" y="2428364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1 533 598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EA7991B-C812-AAF6-6A6F-A25DC040C1F6}"/>
              </a:ext>
            </a:extLst>
          </p:cNvPr>
          <p:cNvSpPr txBox="1"/>
          <p:nvPr/>
        </p:nvSpPr>
        <p:spPr>
          <a:xfrm>
            <a:off x="9369298" y="3350936"/>
            <a:ext cx="2654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Contacts uniques exposés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B445E95-3E05-437A-16CC-3850A636E7D4}"/>
              </a:ext>
            </a:extLst>
          </p:cNvPr>
          <p:cNvSpPr txBox="1"/>
          <p:nvPr/>
        </p:nvSpPr>
        <p:spPr>
          <a:xfrm>
            <a:off x="9604914" y="3755668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4F5CD8"/>
                </a:solidFill>
                <a:latin typeface="Quicksand" pitchFamily="2" charset="0"/>
                <a:cs typeface="Poppins Black" pitchFamily="2" charset="77"/>
              </a:rPr>
              <a:t>529 285 ​</a:t>
            </a:r>
            <a:endParaRPr lang="fr-FR" sz="2000" b="1">
              <a:solidFill>
                <a:srgbClr val="4F5CD8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1790601-2E5D-950A-7FCC-907D5C8E8B22}"/>
              </a:ext>
            </a:extLst>
          </p:cNvPr>
          <p:cNvSpPr txBox="1"/>
          <p:nvPr/>
        </p:nvSpPr>
        <p:spPr>
          <a:xfrm>
            <a:off x="9369298" y="4621089"/>
            <a:ext cx="2654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 sur cible (DAR)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3868F51-C5B6-5B2B-3B8B-3A05F1E9C022}"/>
              </a:ext>
            </a:extLst>
          </p:cNvPr>
          <p:cNvSpPr txBox="1"/>
          <p:nvPr/>
        </p:nvSpPr>
        <p:spPr>
          <a:xfrm>
            <a:off x="9604914" y="5082972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B0336"/>
                </a:solidFill>
                <a:latin typeface="Quicksand" pitchFamily="2" charset="0"/>
                <a:cs typeface="Poppins Black" pitchFamily="2" charset="77"/>
              </a:rPr>
              <a:t>40,6 %</a:t>
            </a:r>
            <a:endParaRPr lang="fr-FR" sz="2000" b="1">
              <a:solidFill>
                <a:srgbClr val="0B0336"/>
              </a:solidFill>
              <a:latin typeface="Quicksand" pitchFamily="2" charset="0"/>
              <a:cs typeface="Poppins Black" pitchFamily="2" charset="77"/>
            </a:endParaRPr>
          </a:p>
        </p:txBody>
      </p:sp>
      <p:pic>
        <p:nvPicPr>
          <p:cNvPr id="11268" name="Picture 4" descr="DMA Regions – Nielsen">
            <a:extLst>
              <a:ext uri="{FF2B5EF4-FFF2-40B4-BE49-F238E27FC236}">
                <a16:creationId xmlns:a16="http://schemas.microsoft.com/office/drawing/2014/main" id="{457D38DB-AEAA-481F-697F-49806FFD9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616" y="5932978"/>
            <a:ext cx="1255363" cy="54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Stickers 2 Hendricks Gin Logo - Art &amp; Stick">
            <a:extLst>
              <a:ext uri="{FF2B5EF4-FFF2-40B4-BE49-F238E27FC236}">
                <a16:creationId xmlns:a16="http://schemas.microsoft.com/office/drawing/2014/main" id="{A377EEEC-6BC1-10F3-D9C4-2DEE44D77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17" y="5755350"/>
            <a:ext cx="1442652" cy="144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B452E31-3DA3-A7F9-CA59-BFC88DE597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929" y="1871211"/>
            <a:ext cx="1765893" cy="353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17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ite officiel des Vins de Savoie">
            <a:extLst>
              <a:ext uri="{FF2B5EF4-FFF2-40B4-BE49-F238E27FC236}">
                <a16:creationId xmlns:a16="http://schemas.microsoft.com/office/drawing/2014/main" id="{1E5611FC-123F-31F5-ABBF-2617E8428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2" y="1776412"/>
            <a:ext cx="3305175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797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ZoneTexte 56">
            <a:extLst>
              <a:ext uri="{FF2B5EF4-FFF2-40B4-BE49-F238E27FC236}">
                <a16:creationId xmlns:a16="http://schemas.microsoft.com/office/drawing/2014/main" id="{83A84BFD-CE65-4B66-88B2-73285A5CDEF7}"/>
              </a:ext>
            </a:extLst>
          </p:cNvPr>
          <p:cNvSpPr txBox="1"/>
          <p:nvPr/>
        </p:nvSpPr>
        <p:spPr>
          <a:xfrm>
            <a:off x="6443889" y="3069721"/>
            <a:ext cx="2589017" cy="242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Formats</a:t>
            </a:r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Grand Angle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Demi-Fixe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géolocalisation des 31 domaines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</a:t>
            </a:r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18 ans +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4AD54E0-92AF-44F5-B37B-36DD34020B8A}"/>
              </a:ext>
            </a:extLst>
          </p:cNvPr>
          <p:cNvSpPr txBox="1"/>
          <p:nvPr/>
        </p:nvSpPr>
        <p:spPr>
          <a:xfrm>
            <a:off x="785179" y="3069721"/>
            <a:ext cx="2472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333 333 impressions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B7CB417-F487-B94A-AE1A-ED41327F151A}"/>
              </a:ext>
            </a:extLst>
          </p:cNvPr>
          <p:cNvSpPr txBox="1"/>
          <p:nvPr/>
        </p:nvSpPr>
        <p:spPr>
          <a:xfrm>
            <a:off x="785179" y="3795397"/>
            <a:ext cx="1713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Clics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D167397-B0CF-FF2A-9AF1-5A2CFFC4E0F8}"/>
              </a:ext>
            </a:extLst>
          </p:cNvPr>
          <p:cNvSpPr txBox="1"/>
          <p:nvPr/>
        </p:nvSpPr>
        <p:spPr>
          <a:xfrm>
            <a:off x="9369298" y="1788540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d’impressions réalisé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272F5C6-C3B1-A097-9EB5-2FA6FEE624BE}"/>
              </a:ext>
            </a:extLst>
          </p:cNvPr>
          <p:cNvSpPr txBox="1"/>
          <p:nvPr/>
        </p:nvSpPr>
        <p:spPr>
          <a:xfrm>
            <a:off x="9604914" y="2293287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333 345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A8D78E9-FFA6-1F74-E434-60EA3C321C26}"/>
              </a:ext>
            </a:extLst>
          </p:cNvPr>
          <p:cNvSpPr txBox="1"/>
          <p:nvPr/>
        </p:nvSpPr>
        <p:spPr>
          <a:xfrm>
            <a:off x="9369298" y="3130132"/>
            <a:ext cx="2654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clics réalisé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6ACAB13-F73A-29E5-5898-FC556AFC4EA3}"/>
              </a:ext>
            </a:extLst>
          </p:cNvPr>
          <p:cNvSpPr txBox="1"/>
          <p:nvPr/>
        </p:nvSpPr>
        <p:spPr>
          <a:xfrm>
            <a:off x="9604914" y="3534863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12 515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B0C52F9-D636-32E0-24A8-7633BDFE0AF6}"/>
              </a:ext>
            </a:extLst>
          </p:cNvPr>
          <p:cNvSpPr txBox="1"/>
          <p:nvPr/>
        </p:nvSpPr>
        <p:spPr>
          <a:xfrm>
            <a:off x="9369298" y="4443148"/>
            <a:ext cx="2654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C28BA18-01DB-E68D-F30E-A88FBF50F23B}"/>
              </a:ext>
            </a:extLst>
          </p:cNvPr>
          <p:cNvSpPr txBox="1"/>
          <p:nvPr/>
        </p:nvSpPr>
        <p:spPr>
          <a:xfrm>
            <a:off x="9604914" y="4947895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7BD3AA"/>
                </a:solidFill>
                <a:latin typeface="Quicksand" pitchFamily="2" charset="0"/>
                <a:cs typeface="Poppins Black" pitchFamily="2" charset="77"/>
              </a:rPr>
              <a:t>3,75 %</a:t>
            </a:r>
            <a:endParaRPr lang="fr-FR" sz="2000" b="1">
              <a:solidFill>
                <a:srgbClr val="7BD3AA"/>
              </a:solidFill>
              <a:latin typeface="Quicksand" pitchFamily="2" charset="0"/>
              <a:cs typeface="Poppins Black" pitchFamily="2" charset="77"/>
            </a:endParaRPr>
          </a:p>
        </p:txBody>
      </p:sp>
      <p:pic>
        <p:nvPicPr>
          <p:cNvPr id="2" name="Picture 2" descr="Site officiel des Vins de Savoie">
            <a:extLst>
              <a:ext uri="{FF2B5EF4-FFF2-40B4-BE49-F238E27FC236}">
                <a16:creationId xmlns:a16="http://schemas.microsoft.com/office/drawing/2014/main" id="{A7A2F03B-A813-1516-A14C-C8409A890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844" y="5691196"/>
            <a:ext cx="879156" cy="87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nterstitiel Vin_de_Savoie.mov" descr="Interstitiel Vin_de_Savoie.mov">
            <a:hlinkClick r:id="" action="ppaction://media"/>
            <a:extLst>
              <a:ext uri="{FF2B5EF4-FFF2-40B4-BE49-F238E27FC236}">
                <a16:creationId xmlns:a16="http://schemas.microsoft.com/office/drawing/2014/main" id="{47BE7233-5487-E4F4-ED64-EBB7E300FA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79236" y="1919591"/>
            <a:ext cx="2038878" cy="3644629"/>
          </a:xfrm>
          <a:prstGeom prst="round2SameRect">
            <a:avLst>
              <a:gd name="adj1" fmla="val 0"/>
              <a:gd name="adj2" fmla="val 10283"/>
            </a:avLst>
          </a:prstGeom>
        </p:spPr>
      </p:pic>
    </p:spTree>
    <p:extLst>
      <p:ext uri="{BB962C8B-B14F-4D97-AF65-F5344CB8AC3E}">
        <p14:creationId xmlns:p14="http://schemas.microsoft.com/office/powerpoint/2010/main" val="376267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IVP – Vins de provence">
            <a:extLst>
              <a:ext uri="{FF2B5EF4-FFF2-40B4-BE49-F238E27FC236}">
                <a16:creationId xmlns:a16="http://schemas.microsoft.com/office/drawing/2014/main" id="{395CEF8A-944F-EE7E-D61E-5E859387F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2616200"/>
            <a:ext cx="6324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940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ZoneTexte 56">
            <a:extLst>
              <a:ext uri="{FF2B5EF4-FFF2-40B4-BE49-F238E27FC236}">
                <a16:creationId xmlns:a16="http://schemas.microsoft.com/office/drawing/2014/main" id="{83A84BFD-CE65-4B66-88B2-73285A5CDEF7}"/>
              </a:ext>
            </a:extLst>
          </p:cNvPr>
          <p:cNvSpPr txBox="1"/>
          <p:nvPr/>
        </p:nvSpPr>
        <p:spPr>
          <a:xfrm>
            <a:off x="6443889" y="3054332"/>
            <a:ext cx="2589017" cy="31752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Formats</a:t>
            </a:r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 lvl="0"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Parallaxe</a:t>
            </a:r>
          </a:p>
          <a:p>
            <a:pPr lvl="0"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Pavé</a:t>
            </a:r>
          </a:p>
          <a:p>
            <a:pPr lvl="0"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Bannière</a:t>
            </a:r>
          </a:p>
          <a:p>
            <a:pPr lvl="0"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chemeClr val="bg1"/>
                </a:solidFill>
                <a:latin typeface="Poppins"/>
                <a:cs typeface="Poppins"/>
              </a:rPr>
              <a:t>Couverture</a:t>
            </a:r>
            <a:r>
              <a:rPr lang="fr-FR" sz="1400">
                <a:solidFill>
                  <a:schemeClr val="bg1"/>
                </a:solidFill>
                <a:latin typeface="Poppins"/>
                <a:cs typeface="Poppins"/>
              </a:rPr>
              <a:t> : Nationale</a:t>
            </a:r>
            <a:endParaRPr lang="fr-FR" sz="14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chemeClr val="bg1"/>
                </a:solidFill>
                <a:latin typeface="Poppins"/>
                <a:cs typeface="Poppins"/>
              </a:rPr>
              <a:t>25 – 34 ans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chemeClr val="bg1"/>
                </a:solidFill>
                <a:latin typeface="Poppins"/>
                <a:cs typeface="Poppins"/>
              </a:rPr>
              <a:t>Consommateurs petit budget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chemeClr val="bg1"/>
                </a:solidFill>
                <a:latin typeface="Poppins"/>
                <a:cs typeface="Poppins"/>
              </a:rPr>
              <a:t>Achat cavistes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chemeClr val="bg1"/>
                </a:solidFill>
                <a:latin typeface="Poppins"/>
                <a:cs typeface="Poppins"/>
              </a:rPr>
              <a:t>Affinitaires vin bio </a:t>
            </a:r>
            <a:endParaRPr lang="fr-FR" sz="14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4AD54E0-92AF-44F5-B37B-36DD34020B8A}"/>
              </a:ext>
            </a:extLst>
          </p:cNvPr>
          <p:cNvSpPr txBox="1"/>
          <p:nvPr/>
        </p:nvSpPr>
        <p:spPr>
          <a:xfrm>
            <a:off x="785179" y="3054332"/>
            <a:ext cx="2452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5 376 727 impressions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7C2553E-672D-450D-A118-2FAF65D26088}"/>
              </a:ext>
            </a:extLst>
          </p:cNvPr>
          <p:cNvSpPr txBox="1"/>
          <p:nvPr/>
        </p:nvSpPr>
        <p:spPr>
          <a:xfrm>
            <a:off x="785179" y="3800018"/>
            <a:ext cx="1790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3D22DC78-ECA2-4560-B9CF-2AC39BE60A68}"/>
              </a:ext>
            </a:extLst>
          </p:cNvPr>
          <p:cNvSpPr txBox="1"/>
          <p:nvPr/>
        </p:nvSpPr>
        <p:spPr>
          <a:xfrm>
            <a:off x="9397874" y="1731390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d’impressions</a:t>
            </a:r>
          </a:p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réalisé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8F90A7B-D39C-4E43-BBD2-BABCD2C292FE}"/>
              </a:ext>
            </a:extLst>
          </p:cNvPr>
          <p:cNvSpPr txBox="1"/>
          <p:nvPr/>
        </p:nvSpPr>
        <p:spPr>
          <a:xfrm>
            <a:off x="9633490" y="2236137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5 377 076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D78B969-137F-84EB-5049-A51E49C4D416}"/>
              </a:ext>
            </a:extLst>
          </p:cNvPr>
          <p:cNvSpPr txBox="1"/>
          <p:nvPr/>
        </p:nvSpPr>
        <p:spPr>
          <a:xfrm>
            <a:off x="9397874" y="3213676"/>
            <a:ext cx="2654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clics réalisé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5B9B51A-5BF8-1C67-270D-23FEB85CFC7D}"/>
              </a:ext>
            </a:extLst>
          </p:cNvPr>
          <p:cNvSpPr txBox="1"/>
          <p:nvPr/>
        </p:nvSpPr>
        <p:spPr>
          <a:xfrm>
            <a:off x="9633490" y="3718423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1 451 810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C78C5A9-4968-5138-E1E5-64F1068C4398}"/>
              </a:ext>
            </a:extLst>
          </p:cNvPr>
          <p:cNvSpPr txBox="1"/>
          <p:nvPr/>
        </p:nvSpPr>
        <p:spPr>
          <a:xfrm>
            <a:off x="9397874" y="4574303"/>
            <a:ext cx="2654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FCFF3AE-DFFF-3CE3-BC26-FE6FCB856633}"/>
              </a:ext>
            </a:extLst>
          </p:cNvPr>
          <p:cNvSpPr txBox="1"/>
          <p:nvPr/>
        </p:nvSpPr>
        <p:spPr>
          <a:xfrm>
            <a:off x="9633490" y="4985266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FAB03C"/>
                </a:solidFill>
                <a:latin typeface="Quicksand" pitchFamily="2" charset="0"/>
                <a:cs typeface="Poppins Black" pitchFamily="2" charset="77"/>
              </a:rPr>
              <a:t>0,27 %</a:t>
            </a:r>
            <a:endParaRPr lang="fr-FR" sz="2000" b="1">
              <a:solidFill>
                <a:srgbClr val="FAB03C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3" name="Rectangle : avec coins arrondis en haut 2">
            <a:extLst>
              <a:ext uri="{FF2B5EF4-FFF2-40B4-BE49-F238E27FC236}">
                <a16:creationId xmlns:a16="http://schemas.microsoft.com/office/drawing/2014/main" id="{2A1FCE30-DC74-A06B-C628-6E9CF213A77B}"/>
              </a:ext>
            </a:extLst>
          </p:cNvPr>
          <p:cNvSpPr/>
          <p:nvPr/>
        </p:nvSpPr>
        <p:spPr>
          <a:xfrm rot="10800000">
            <a:off x="3581686" y="1860673"/>
            <a:ext cx="2032383" cy="3701927"/>
          </a:xfrm>
          <a:prstGeom prst="round2SameRect">
            <a:avLst>
              <a:gd name="adj1" fmla="val 8203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arallaxe CIVP.mov" descr="Parallaxe CIVP.mov">
            <a:hlinkClick r:id="" action="ppaction://media"/>
            <a:extLst>
              <a:ext uri="{FF2B5EF4-FFF2-40B4-BE49-F238E27FC236}">
                <a16:creationId xmlns:a16="http://schemas.microsoft.com/office/drawing/2014/main" id="{B417BDF5-7521-A265-372E-6852F6E968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888"/>
          <a:stretch/>
        </p:blipFill>
        <p:spPr>
          <a:xfrm>
            <a:off x="3581685" y="1860673"/>
            <a:ext cx="2035627" cy="3515855"/>
          </a:xfrm>
          <a:prstGeom prst="rect">
            <a:avLst/>
          </a:prstGeom>
        </p:spPr>
      </p:pic>
      <p:pic>
        <p:nvPicPr>
          <p:cNvPr id="7170" name="Picture 2" descr="CIVP – Vins de provence">
            <a:extLst>
              <a:ext uri="{FF2B5EF4-FFF2-40B4-BE49-F238E27FC236}">
                <a16:creationId xmlns:a16="http://schemas.microsoft.com/office/drawing/2014/main" id="{161AB701-678F-7819-08DC-CF1206281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79" y="6076509"/>
            <a:ext cx="1790596" cy="46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59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83031DDF99E448A44A70B1DB863072" ma:contentTypeVersion="17" ma:contentTypeDescription="Crée un document." ma:contentTypeScope="" ma:versionID="1fc578dd67969a7ac39089d087b37e99">
  <xsd:schema xmlns:xsd="http://www.w3.org/2001/XMLSchema" xmlns:xs="http://www.w3.org/2001/XMLSchema" xmlns:p="http://schemas.microsoft.com/office/2006/metadata/properties" xmlns:ns2="38eeb118-b2d5-4655-b795-3ade9b89244a" xmlns:ns3="c7e907e2-cedb-4bef-9671-6137cbbb22cf" targetNamespace="http://schemas.microsoft.com/office/2006/metadata/properties" ma:root="true" ma:fieldsID="fb8a09bb7af939bbbe38430834b5474a" ns2:_="" ns3:_="">
    <xsd:import namespace="38eeb118-b2d5-4655-b795-3ade9b89244a"/>
    <xsd:import namespace="c7e907e2-cedb-4bef-9671-6137cbbb22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imag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eeb118-b2d5-4655-b795-3ade9b8924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image" ma:index="21" nillable="true" ma:displayName="image" ma:internalName="imag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656f7446-4505-4d56-a7a9-e8993c3d26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e907e2-cedb-4bef-9671-6137cbbb22c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79b5d23-d94d-4d18-8d8c-64980fcbb4ed}" ma:internalName="TaxCatchAll" ma:showField="CatchAllData" ma:web="c7e907e2-cedb-4bef-9671-6137cbbb22c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7e907e2-cedb-4bef-9671-6137cbbb22cf">
      <UserInfo>
        <DisplayName>Charles Addad</DisplayName>
        <AccountId>32</AccountId>
        <AccountType/>
      </UserInfo>
    </SharedWithUsers>
    <image xmlns="38eeb118-b2d5-4655-b795-3ade9b89244a" xsi:nil="true"/>
    <lcf76f155ced4ddcb4097134ff3c332f xmlns="38eeb118-b2d5-4655-b795-3ade9b89244a">
      <Terms xmlns="http://schemas.microsoft.com/office/infopath/2007/PartnerControls"/>
    </lcf76f155ced4ddcb4097134ff3c332f>
    <TaxCatchAll xmlns="c7e907e2-cedb-4bef-9671-6137cbbb22cf" xsi:nil="true"/>
  </documentManagement>
</p:properties>
</file>

<file path=customXml/itemProps1.xml><?xml version="1.0" encoding="utf-8"?>
<ds:datastoreItem xmlns:ds="http://schemas.openxmlformats.org/officeDocument/2006/customXml" ds:itemID="{C2A46434-8400-402A-B4BF-4BF26060FB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eeb118-b2d5-4655-b795-3ade9b89244a"/>
    <ds:schemaRef ds:uri="c7e907e2-cedb-4bef-9671-6137cbbb22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91690F5-58DA-4515-95DF-178565D32D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3800894-798C-49B6-9AF2-724E4D3F8B7D}">
  <ds:schemaRefs>
    <ds:schemaRef ds:uri="c7e907e2-cedb-4bef-9671-6137cbbb22cf"/>
    <ds:schemaRef ds:uri="http://schemas.microsoft.com/office/2006/documentManagement/types"/>
    <ds:schemaRef ds:uri="38eeb118-b2d5-4655-b795-3ade9b89244a"/>
    <ds:schemaRef ds:uri="http://schemas.microsoft.com/office/2006/metadata/properties"/>
    <ds:schemaRef ds:uri="http://www.w3.org/XML/1998/namespace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227</Words>
  <Application>Microsoft Macintosh PowerPoint</Application>
  <PresentationFormat>Grand écran</PresentationFormat>
  <Paragraphs>98</Paragraphs>
  <Slides>11</Slides>
  <Notes>5</Notes>
  <HiddenSlides>0</HiddenSlides>
  <MMClips>3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8" baseType="lpstr">
      <vt:lpstr>Fair Prosper</vt:lpstr>
      <vt:lpstr>Calibri</vt:lpstr>
      <vt:lpstr>Poppins</vt:lpstr>
      <vt:lpstr>Arial</vt:lpstr>
      <vt:lpstr>Quicksand</vt:lpstr>
      <vt:lpstr>Calibri Light</vt:lpstr>
      <vt:lpstr>1_Conception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E-novate Bestcase Alcoolier 2023</dc:title>
  <dc:subject/>
  <dc:creator>Lucie Dodin</dc:creator>
  <cp:keywords/>
  <dc:description/>
  <cp:lastModifiedBy>Charles Addad</cp:lastModifiedBy>
  <cp:revision>9</cp:revision>
  <cp:lastPrinted>2022-09-29T11:07:20Z</cp:lastPrinted>
  <dcterms:created xsi:type="dcterms:W3CDTF">2018-07-04T14:11:06Z</dcterms:created>
  <dcterms:modified xsi:type="dcterms:W3CDTF">2023-01-04T11:00:23Z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0x0101006183031DDF99E448A44A70B1DB863072</vt:lpwstr>
  </property>
  <property fmtid="{D5CDD505-2E9C-101B-9397-08002B2CF9AE}" pid="3" name="MediaServiceImageTags">
    <vt:lpwstr/>
  </property>
</Properties>
</file>