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519" r:id="rId5"/>
    <p:sldId id="513" r:id="rId6"/>
    <p:sldId id="514" r:id="rId7"/>
    <p:sldId id="516" r:id="rId8"/>
    <p:sldId id="517" r:id="rId9"/>
    <p:sldId id="578" r:id="rId10"/>
    <p:sldId id="579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Fair Prosper" pitchFamily="2" charset="0"/>
      <p:regular r:id="rId20"/>
    </p:embeddedFont>
    <p:embeddedFont>
      <p:font typeface="Poppins" pitchFamily="2" charset="77"/>
      <p:regular r:id="rId21"/>
      <p:bold r:id="rId22"/>
      <p:italic r:id="rId23"/>
      <p:boldItalic r:id="rId24"/>
    </p:embeddedFont>
    <p:embeddedFont>
      <p:font typeface="Quicksand" pitchFamily="2" charset="77"/>
      <p:regular r:id="rId25"/>
      <p:bold r:id="rId2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66E"/>
    <a:srgbClr val="4F5CD8"/>
    <a:srgbClr val="0B0336"/>
    <a:srgbClr val="E6E4E4"/>
    <a:srgbClr val="9CC550"/>
    <a:srgbClr val="8989FF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/>
    <p:restoredTop sz="94740"/>
  </p:normalViewPr>
  <p:slideViewPr>
    <p:cSldViewPr snapToGrid="0">
      <p:cViewPr varScale="1">
        <p:scale>
          <a:sx n="124" d="100"/>
          <a:sy n="124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91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F940C-091F-B448-B707-45367F00ED9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900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F940C-091F-B448-B707-45367F00ED9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819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4" name="Forme libre : forme 11">
            <a:extLst>
              <a:ext uri="{FF2B5EF4-FFF2-40B4-BE49-F238E27FC236}">
                <a16:creationId xmlns:a16="http://schemas.microsoft.com/office/drawing/2014/main" id="{1E2703D5-34D5-7341-AFCB-5759B94D49AF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45CF4F-A829-644E-A319-3F0A98718E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76219" y="1507669"/>
            <a:ext cx="2016748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5C01A8BD-2F50-9549-9ABF-B9E7A041A810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1671DC4-44D3-C647-81D7-3FD1664187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40C5CE6D-650E-0A43-92F9-E2FBD6074CEE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9D1E38-A6A9-9140-9381-A85B712FA1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E124440C-1D00-3799-FD40-EE7336C3D2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74" r:id="rId3"/>
    <p:sldLayoutId id="2147483679" r:id="rId4"/>
    <p:sldLayoutId id="2147483704" r:id="rId5"/>
    <p:sldLayoutId id="2147483706" r:id="rId6"/>
    <p:sldLayoutId id="2147483707" r:id="rId7"/>
    <p:sldLayoutId id="2147483673" r:id="rId8"/>
    <p:sldLayoutId id="2147483711" r:id="rId9"/>
    <p:sldLayoutId id="2147483724" r:id="rId10"/>
    <p:sldLayoutId id="2147483729" r:id="rId11"/>
    <p:sldLayoutId id="2147483730" r:id="rId12"/>
    <p:sldLayoutId id="2147483690" r:id="rId13"/>
    <p:sldLayoutId id="2147483712" r:id="rId14"/>
    <p:sldLayoutId id="2147483715" r:id="rId15"/>
    <p:sldLayoutId id="2147483731" r:id="rId16"/>
    <p:sldLayoutId id="2147483732" r:id="rId17"/>
    <p:sldLayoutId id="2147483697" r:id="rId18"/>
    <p:sldLayoutId id="2147483713" r:id="rId19"/>
    <p:sldLayoutId id="2147483714" r:id="rId20"/>
    <p:sldLayoutId id="2147483733" r:id="rId21"/>
    <p:sldLayoutId id="2147483734" r:id="rId22"/>
    <p:sldLayoutId id="2147483705" r:id="rId23"/>
    <p:sldLayoutId id="2147483716" r:id="rId24"/>
    <p:sldLayoutId id="2147483717" r:id="rId25"/>
    <p:sldLayoutId id="2147483736" r:id="rId26"/>
    <p:sldLayoutId id="2147483735" r:id="rId27"/>
    <p:sldLayoutId id="2147483681" r:id="rId28"/>
    <p:sldLayoutId id="2147483718" r:id="rId29"/>
    <p:sldLayoutId id="2147483719" r:id="rId30"/>
    <p:sldLayoutId id="2147483737" r:id="rId31"/>
    <p:sldLayoutId id="2147483738" r:id="rId32"/>
    <p:sldLayoutId id="2147483670" r:id="rId33"/>
    <p:sldLayoutId id="2147483720" r:id="rId34"/>
    <p:sldLayoutId id="2147483721" r:id="rId35"/>
    <p:sldLayoutId id="2147483739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28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54180">
            <a:off x="3138062" y="5133768"/>
            <a:ext cx="4083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pc="30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BUSINESS CASE ENTERTAINMENT</a:t>
            </a:r>
          </a:p>
        </p:txBody>
      </p:sp>
    </p:spTree>
    <p:extLst>
      <p:ext uri="{BB962C8B-B14F-4D97-AF65-F5344CB8AC3E}">
        <p14:creationId xmlns:p14="http://schemas.microsoft.com/office/powerpoint/2010/main" val="86347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FA52C483-CF36-9B4B-9FF0-D0E3E9A0E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983" y="1823980"/>
            <a:ext cx="2516033" cy="321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5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DDABC84-9207-6E4C-94F2-72ECA5F221D8}"/>
              </a:ext>
            </a:extLst>
          </p:cNvPr>
          <p:cNvSpPr txBox="1"/>
          <p:nvPr/>
        </p:nvSpPr>
        <p:spPr>
          <a:xfrm>
            <a:off x="785178" y="819308"/>
            <a:ext cx="294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Dune</a:t>
            </a:r>
            <a:endParaRPr lang="fr-FR" dirty="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4432C0-5933-6843-800C-9AC75DF0A140}"/>
              </a:ext>
            </a:extLst>
          </p:cNvPr>
          <p:cNvSpPr txBox="1"/>
          <p:nvPr/>
        </p:nvSpPr>
        <p:spPr>
          <a:xfrm>
            <a:off x="785179" y="3069721"/>
            <a:ext cx="2096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50 000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5B34F7-28F1-C749-A3E8-32D959F01390}"/>
              </a:ext>
            </a:extLst>
          </p:cNvPr>
          <p:cNvSpPr txBox="1"/>
          <p:nvPr/>
        </p:nvSpPr>
        <p:spPr>
          <a:xfrm>
            <a:off x="6443889" y="3069721"/>
            <a:ext cx="258901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Native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Cinéphiles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Amateurs de films SF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Gamers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Gamers Action &amp; SF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0E802B-BB86-704A-BE48-3F78FBE5A0D9}"/>
              </a:ext>
            </a:extLst>
          </p:cNvPr>
          <p:cNvSpPr txBox="1"/>
          <p:nvPr/>
        </p:nvSpPr>
        <p:spPr>
          <a:xfrm>
            <a:off x="785179" y="3795397"/>
            <a:ext cx="1713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344F23-C350-124E-97F1-7EB21FF7D57E}"/>
              </a:ext>
            </a:extLst>
          </p:cNvPr>
          <p:cNvSpPr txBox="1"/>
          <p:nvPr/>
        </p:nvSpPr>
        <p:spPr>
          <a:xfrm>
            <a:off x="9401662" y="2224275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</a:t>
            </a:r>
          </a:p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DC2D80F-4D11-364F-A168-CEA7CE0DC77A}"/>
              </a:ext>
            </a:extLst>
          </p:cNvPr>
          <p:cNvSpPr txBox="1"/>
          <p:nvPr/>
        </p:nvSpPr>
        <p:spPr>
          <a:xfrm>
            <a:off x="9637278" y="2827579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50 042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5740197-5BE4-F84C-961D-2634AB406851}"/>
              </a:ext>
            </a:extLst>
          </p:cNvPr>
          <p:cNvSpPr txBox="1"/>
          <p:nvPr/>
        </p:nvSpPr>
        <p:spPr>
          <a:xfrm>
            <a:off x="9680576" y="4165447"/>
            <a:ext cx="209637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237B86-AFEA-BE44-8CB2-08C23A354E06}"/>
              </a:ext>
            </a:extLst>
          </p:cNvPr>
          <p:cNvSpPr txBox="1"/>
          <p:nvPr/>
        </p:nvSpPr>
        <p:spPr>
          <a:xfrm>
            <a:off x="9932662" y="4473224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2,77%</a:t>
            </a:r>
          </a:p>
        </p:txBody>
      </p:sp>
      <p:pic>
        <p:nvPicPr>
          <p:cNvPr id="14" name="Image 13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D8F8B1D8-7B2B-1E48-BAAE-44DBFD3F9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29" y="5708780"/>
            <a:ext cx="731125" cy="9327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8E2ED0A-9627-194F-8379-FE35C13AD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37"/>
          <a:stretch/>
        </p:blipFill>
        <p:spPr>
          <a:xfrm>
            <a:off x="3570051" y="1599778"/>
            <a:ext cx="2046159" cy="3947543"/>
          </a:xfrm>
          <a:prstGeom prst="round2SameRect">
            <a:avLst>
              <a:gd name="adj1" fmla="val 0"/>
              <a:gd name="adj2" fmla="val 11372"/>
            </a:avLst>
          </a:prstGeom>
        </p:spPr>
      </p:pic>
    </p:spTree>
    <p:extLst>
      <p:ext uri="{BB962C8B-B14F-4D97-AF65-F5344CB8AC3E}">
        <p14:creationId xmlns:p14="http://schemas.microsoft.com/office/powerpoint/2010/main" val="3252505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54332"/>
            <a:ext cx="258901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vidéo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18-34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Cinéphiles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Fans de comics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8" y="3058081"/>
            <a:ext cx="2195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800 000 impressions</a:t>
            </a:r>
            <a:endParaRPr lang="fr-FR" sz="110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C2553E-672D-450D-A118-2FAF65D26088}"/>
              </a:ext>
            </a:extLst>
          </p:cNvPr>
          <p:cNvSpPr txBox="1"/>
          <p:nvPr/>
        </p:nvSpPr>
        <p:spPr>
          <a:xfrm>
            <a:off x="798059" y="3789275"/>
            <a:ext cx="1790596" cy="319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D22DC78-ECA2-4560-B9CF-2AC39BE60A68}"/>
              </a:ext>
            </a:extLst>
          </p:cNvPr>
          <p:cNvSpPr txBox="1"/>
          <p:nvPr/>
        </p:nvSpPr>
        <p:spPr>
          <a:xfrm>
            <a:off x="9405584" y="2172504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8F90A7B-D39C-4E43-BBD2-BABCD2C292FE}"/>
              </a:ext>
            </a:extLst>
          </p:cNvPr>
          <p:cNvSpPr txBox="1"/>
          <p:nvPr/>
        </p:nvSpPr>
        <p:spPr>
          <a:xfrm>
            <a:off x="9641200" y="267725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800 525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B33F9FA-5E9F-4472-8E85-0FC9AC3653BF}"/>
              </a:ext>
            </a:extLst>
          </p:cNvPr>
          <p:cNvSpPr txBox="1"/>
          <p:nvPr/>
        </p:nvSpPr>
        <p:spPr>
          <a:xfrm>
            <a:off x="9684498" y="4138001"/>
            <a:ext cx="209637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EB42A72-CDF7-4D9C-B110-08FD43058CA1}"/>
              </a:ext>
            </a:extLst>
          </p:cNvPr>
          <p:cNvSpPr txBox="1"/>
          <p:nvPr/>
        </p:nvSpPr>
        <p:spPr>
          <a:xfrm>
            <a:off x="9936584" y="4438374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4,53%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26C886B-E565-FB43-955A-BAD91D5BEAA0}"/>
              </a:ext>
            </a:extLst>
          </p:cNvPr>
          <p:cNvSpPr txBox="1"/>
          <p:nvPr/>
        </p:nvSpPr>
        <p:spPr>
          <a:xfrm>
            <a:off x="785178" y="819308"/>
            <a:ext cx="294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Joker</a:t>
            </a:r>
            <a:endParaRPr lang="fr-FR" dirty="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9" name="Image 18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140C1496-2A85-4940-94C8-B193C8288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29" y="5708780"/>
            <a:ext cx="731125" cy="932794"/>
          </a:xfrm>
          <a:prstGeom prst="rect">
            <a:avLst/>
          </a:prstGeom>
        </p:spPr>
      </p:pic>
      <p:pic>
        <p:nvPicPr>
          <p:cNvPr id="22" name="Joker Enovate (online-video-cutter.com) (1).mp4" descr="Joker Enovate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id="{886F095C-51E3-F14A-BD40-9BA6A59CF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4202" y="1952438"/>
            <a:ext cx="1905209" cy="3389829"/>
          </a:xfrm>
          <a:prstGeom prst="rect">
            <a:avLst/>
          </a:prstGeom>
        </p:spPr>
      </p:pic>
      <p:pic>
        <p:nvPicPr>
          <p:cNvPr id="2" name="Joker Enovate (online-video-cutter.com) (1)" descr="Joker Enovate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8A2304B9-AECC-1345-9130-BA53F7CD49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8627" y="1789889"/>
            <a:ext cx="2051074" cy="4088860"/>
          </a:xfrm>
          <a:prstGeom prst="round2SameRect">
            <a:avLst>
              <a:gd name="adj1" fmla="val 0"/>
              <a:gd name="adj2" fmla="val 11613"/>
            </a:avLst>
          </a:prstGeom>
        </p:spPr>
      </p:pic>
    </p:spTree>
    <p:extLst>
      <p:ext uri="{BB962C8B-B14F-4D97-AF65-F5344CB8AC3E}">
        <p14:creationId xmlns:p14="http://schemas.microsoft.com/office/powerpoint/2010/main" val="297923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0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1 363 636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26DD8CB-7968-7440-BA0C-314DD41118C9}"/>
              </a:ext>
            </a:extLst>
          </p:cNvPr>
          <p:cNvSpPr txBox="1"/>
          <p:nvPr/>
        </p:nvSpPr>
        <p:spPr>
          <a:xfrm>
            <a:off x="785178" y="819308"/>
            <a:ext cx="294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err="1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Birds</a:t>
            </a:r>
            <a:r>
              <a:rPr lang="fr-FR" sz="240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 of </a:t>
            </a:r>
            <a:r>
              <a:rPr lang="fr-FR" sz="2400" err="1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prey</a:t>
            </a:r>
            <a:endParaRPr lang="fr-FR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724F29D-2844-8D4C-8B72-3FDA4745C2BA}"/>
              </a:ext>
            </a:extLst>
          </p:cNvPr>
          <p:cNvGrpSpPr/>
          <p:nvPr/>
        </p:nvGrpSpPr>
        <p:grpSpPr>
          <a:xfrm>
            <a:off x="342139" y="3768989"/>
            <a:ext cx="3006059" cy="338400"/>
            <a:chOff x="342139" y="3768989"/>
            <a:chExt cx="3006059" cy="338400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918E5C68-163C-AD4B-B9A2-56C49A66FCB6}"/>
                </a:ext>
              </a:extLst>
            </p:cNvPr>
            <p:cNvSpPr txBox="1"/>
            <p:nvPr/>
          </p:nvSpPr>
          <p:spPr>
            <a:xfrm>
              <a:off x="774881" y="3784300"/>
              <a:ext cx="25733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Taux de clics</a:t>
              </a:r>
              <a:endParaRPr lang="fr-FR" sz="11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28A41EA-37E2-CC46-B9C0-E30EDBB14687}"/>
                </a:ext>
              </a:extLst>
            </p:cNvPr>
            <p:cNvSpPr/>
            <p:nvPr/>
          </p:nvSpPr>
          <p:spPr>
            <a:xfrm>
              <a:off x="373233" y="3768989"/>
              <a:ext cx="338400" cy="338400"/>
            </a:xfrm>
            <a:prstGeom prst="ellipse">
              <a:avLst/>
            </a:prstGeom>
            <a:solidFill>
              <a:srgbClr val="0B32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4B4C34C7-5471-5D42-8E8F-F6268CCD9DB0}"/>
                </a:ext>
              </a:extLst>
            </p:cNvPr>
            <p:cNvSpPr txBox="1"/>
            <p:nvPr/>
          </p:nvSpPr>
          <p:spPr>
            <a:xfrm>
              <a:off x="342139" y="3834531"/>
              <a:ext cx="4005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KPI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1233BB4C-4F01-AB42-860F-22F030C69C3A}"/>
              </a:ext>
            </a:extLst>
          </p:cNvPr>
          <p:cNvSpPr txBox="1"/>
          <p:nvPr/>
        </p:nvSpPr>
        <p:spPr>
          <a:xfrm>
            <a:off x="6422218" y="2996192"/>
            <a:ext cx="2589017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vidéo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18-34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Cinéphiles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Fans de comics</a:t>
            </a:r>
          </a:p>
        </p:txBody>
      </p:sp>
      <p:pic>
        <p:nvPicPr>
          <p:cNvPr id="21" name="Image 20" descr="Une image contenant texte, signe, extérieur&#10;&#10;Description générée automatiquement">
            <a:extLst>
              <a:ext uri="{FF2B5EF4-FFF2-40B4-BE49-F238E27FC236}">
                <a16:creationId xmlns:a16="http://schemas.microsoft.com/office/drawing/2014/main" id="{AC7F7FDA-6A15-1E45-8195-E70109A8C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29" y="5708780"/>
            <a:ext cx="731125" cy="932794"/>
          </a:xfrm>
          <a:prstGeom prst="rect">
            <a:avLst/>
          </a:prstGeom>
        </p:spPr>
      </p:pic>
      <p:pic>
        <p:nvPicPr>
          <p:cNvPr id="24" name="Interstitiel_vidéo-animé" descr="Interstitiel_vidéo-animé">
            <a:hlinkClick r:id="" action="ppaction://media"/>
            <a:extLst>
              <a:ext uri="{FF2B5EF4-FFF2-40B4-BE49-F238E27FC236}">
                <a16:creationId xmlns:a16="http://schemas.microsoft.com/office/drawing/2014/main" id="{9F17DA9D-6252-0143-B060-D3885E5BD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0052" y="1790741"/>
            <a:ext cx="2050790" cy="4088008"/>
          </a:xfrm>
          <a:prstGeom prst="round2SameRect">
            <a:avLst>
              <a:gd name="adj1" fmla="val 0"/>
              <a:gd name="adj2" fmla="val 11862"/>
            </a:avLst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D6FDD1-C0F1-0244-8A40-4C98644E9F85}"/>
              </a:ext>
            </a:extLst>
          </p:cNvPr>
          <p:cNvSpPr txBox="1"/>
          <p:nvPr/>
        </p:nvSpPr>
        <p:spPr>
          <a:xfrm>
            <a:off x="9574963" y="2329168"/>
            <a:ext cx="227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9C8C459-FD5F-BC46-8C80-FF128656474E}"/>
              </a:ext>
            </a:extLst>
          </p:cNvPr>
          <p:cNvSpPr txBox="1"/>
          <p:nvPr/>
        </p:nvSpPr>
        <p:spPr>
          <a:xfrm>
            <a:off x="9796666" y="2905416"/>
            <a:ext cx="1831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1 363 846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A26B589-6874-9244-982C-7D038DEC952C}"/>
              </a:ext>
            </a:extLst>
          </p:cNvPr>
          <p:cNvSpPr txBox="1"/>
          <p:nvPr/>
        </p:nvSpPr>
        <p:spPr>
          <a:xfrm>
            <a:off x="9455547" y="4227544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EAC66A2-2156-7542-901A-238B3817236B}"/>
              </a:ext>
            </a:extLst>
          </p:cNvPr>
          <p:cNvSpPr txBox="1"/>
          <p:nvPr/>
        </p:nvSpPr>
        <p:spPr>
          <a:xfrm>
            <a:off x="10018369" y="4588349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4,08%</a:t>
            </a:r>
          </a:p>
        </p:txBody>
      </p:sp>
    </p:spTree>
    <p:extLst>
      <p:ext uri="{BB962C8B-B14F-4D97-AF65-F5344CB8AC3E}">
        <p14:creationId xmlns:p14="http://schemas.microsoft.com/office/powerpoint/2010/main" val="219410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ntendo Logo Hot Sale, 57% OFF | blog.ceo.org.pl">
            <a:extLst>
              <a:ext uri="{FF2B5EF4-FFF2-40B4-BE49-F238E27FC236}">
                <a16:creationId xmlns:a16="http://schemas.microsoft.com/office/drawing/2014/main" id="{0647369C-5FD9-57FA-6D64-18CF8BA1F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23" y="2749403"/>
            <a:ext cx="3614553" cy="136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073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Formats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Interstitiel vidéo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 vidéo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Couverture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Nationale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Ciblages</a:t>
            </a:r>
            <a:r>
              <a:rPr kumimoji="0" lang="fr-FR" sz="1400" b="0" i="0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Fans Nintendo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Jeunes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Possesseurs Switch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2 000 000 impressions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2DFFD24-2C97-4796-9244-B6C1A24CEB85}"/>
              </a:ext>
            </a:extLst>
          </p:cNvPr>
          <p:cNvSpPr txBox="1"/>
          <p:nvPr/>
        </p:nvSpPr>
        <p:spPr>
          <a:xfrm>
            <a:off x="9412999" y="1783150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Volume d’impressions réalisé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D167637-B4DA-4633-A70E-E88786D73357}"/>
              </a:ext>
            </a:extLst>
          </p:cNvPr>
          <p:cNvSpPr txBox="1"/>
          <p:nvPr/>
        </p:nvSpPr>
        <p:spPr>
          <a:xfrm>
            <a:off x="9648615" y="2269597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2 000 262</a:t>
            </a:r>
            <a:endParaRPr kumimoji="0" lang="fr-FR" sz="2000" b="1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Quicksand" pitchFamily="2" charset="0"/>
              <a:ea typeface="+mn-ea"/>
              <a:cs typeface="Poppins Black" pitchFamily="2" charset="77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FC92CCE-8806-4C0A-B0B8-196995004327}"/>
              </a:ext>
            </a:extLst>
          </p:cNvPr>
          <p:cNvSpPr txBox="1"/>
          <p:nvPr/>
        </p:nvSpPr>
        <p:spPr>
          <a:xfrm>
            <a:off x="9412998" y="3278391"/>
            <a:ext cx="26542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clics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moyen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53D56F2-867E-4B2F-B31C-43CD51B58B55}"/>
              </a:ext>
            </a:extLst>
          </p:cNvPr>
          <p:cNvSpPr txBox="1"/>
          <p:nvPr/>
        </p:nvSpPr>
        <p:spPr>
          <a:xfrm>
            <a:off x="9943999" y="3791846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2,99 %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02788"/>
            <a:ext cx="2454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complétion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BEA2CC-E118-0021-6A04-E2BF84BE7859}"/>
              </a:ext>
            </a:extLst>
          </p:cNvPr>
          <p:cNvSpPr txBox="1"/>
          <p:nvPr/>
        </p:nvSpPr>
        <p:spPr>
          <a:xfrm>
            <a:off x="9412998" y="4767734"/>
            <a:ext cx="265420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complétion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7F43BE-A21B-854C-E230-C2CCD02F22C8}"/>
              </a:ext>
            </a:extLst>
          </p:cNvPr>
          <p:cNvSpPr txBox="1"/>
          <p:nvPr/>
        </p:nvSpPr>
        <p:spPr>
          <a:xfrm>
            <a:off x="9943999" y="5172862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FE766E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77,4 %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29BF17-87C5-2310-B353-D5CB81AD4C7E}"/>
              </a:ext>
            </a:extLst>
          </p:cNvPr>
          <p:cNvSpPr txBox="1"/>
          <p:nvPr/>
        </p:nvSpPr>
        <p:spPr>
          <a:xfrm>
            <a:off x="805452" y="947343"/>
            <a:ext cx="251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B324A"/>
                </a:solidFill>
                <a:latin typeface="Poppins" pitchFamily="2" charset="77"/>
                <a:cs typeface="Poppins" pitchFamily="2" charset="77"/>
              </a:rPr>
              <a:t>Switch Sport Launch</a:t>
            </a:r>
          </a:p>
        </p:txBody>
      </p:sp>
      <p:pic>
        <p:nvPicPr>
          <p:cNvPr id="7" name="Nintendo-Switch-Sports-BOWLING_PaveVideo" descr="Nintendo-Switch-Sports-BOWLING_PaveVideo">
            <a:hlinkClick r:id="" action="ppaction://media"/>
            <a:extLst>
              <a:ext uri="{FF2B5EF4-FFF2-40B4-BE49-F238E27FC236}">
                <a16:creationId xmlns:a16="http://schemas.microsoft.com/office/drawing/2014/main" id="{BE186F72-8F16-C752-0407-0CC732E2E1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3271" y="3041169"/>
            <a:ext cx="1794794" cy="14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Props1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32EC3F-69AF-4E5C-BACA-14DBBE6EBF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800894-798C-49B6-9AF2-724E4D3F8B7D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38eeb118-b2d5-4655-b795-3ade9b89244a"/>
    <ds:schemaRef ds:uri="http://www.w3.org/XML/1998/namespace"/>
    <ds:schemaRef ds:uri="c7e907e2-cedb-4bef-9671-6137cbbb22cf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161</Words>
  <Application>Microsoft Macintosh PowerPoint</Application>
  <PresentationFormat>Grand écran</PresentationFormat>
  <Paragraphs>76</Paragraphs>
  <Slides>7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Fair Prosper</vt:lpstr>
      <vt:lpstr>Calibri</vt:lpstr>
      <vt:lpstr>Poppins</vt:lpstr>
      <vt:lpstr>Arial</vt:lpstr>
      <vt:lpstr>Quicksand</vt:lpstr>
      <vt:lpstr>Calibri Light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Entertainment 2023</dc:title>
  <dc:subject/>
  <dc:creator>Lucie Dodin</dc:creator>
  <cp:keywords/>
  <dc:description/>
  <cp:lastModifiedBy>Charles Addad</cp:lastModifiedBy>
  <cp:revision>7</cp:revision>
  <cp:lastPrinted>2022-09-29T11:07:20Z</cp:lastPrinted>
  <dcterms:created xsi:type="dcterms:W3CDTF">2018-07-04T14:11:06Z</dcterms:created>
  <dcterms:modified xsi:type="dcterms:W3CDTF">2023-01-04T11:01:44Z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