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60" r:id="rId4"/>
  </p:sldMasterIdLst>
  <p:notesMasterIdLst>
    <p:notesMasterId r:id="rId12"/>
  </p:notesMasterIdLst>
  <p:handoutMasterIdLst>
    <p:handoutMasterId r:id="rId13"/>
  </p:handoutMasterIdLst>
  <p:sldIdLst>
    <p:sldId id="419" r:id="rId5"/>
    <p:sldId id="548" r:id="rId6"/>
    <p:sldId id="547" r:id="rId7"/>
    <p:sldId id="543" r:id="rId8"/>
    <p:sldId id="544" r:id="rId9"/>
    <p:sldId id="590" r:id="rId10"/>
    <p:sldId id="591" r:id="rId11"/>
  </p:sldIdLst>
  <p:sldSz cx="12192000" cy="6858000"/>
  <p:notesSz cx="6858000" cy="9144000"/>
  <p:embeddedFontLst>
    <p:embeddedFont>
      <p:font typeface="Calibri" panose="020F0502020204030204" pitchFamily="34" charset="0"/>
      <p:regular r:id="rId14"/>
      <p:bold r:id="rId15"/>
      <p:italic r:id="rId16"/>
      <p:boldItalic r:id="rId17"/>
    </p:embeddedFont>
    <p:embeddedFont>
      <p:font typeface="Calibri Light" panose="020F0302020204030204" pitchFamily="34" charset="0"/>
      <p:regular r:id="rId18"/>
      <p:italic r:id="rId19"/>
    </p:embeddedFont>
    <p:embeddedFont>
      <p:font typeface="Fair Prosper" pitchFamily="2" charset="0"/>
      <p:regular r:id="rId20"/>
    </p:embeddedFont>
    <p:embeddedFont>
      <p:font typeface="Poppins" pitchFamily="2" charset="77"/>
      <p:regular r:id="rId21"/>
      <p:bold r:id="rId22"/>
      <p:italic r:id="rId23"/>
      <p:boldItalic r:id="rId24"/>
    </p:embeddedFont>
    <p:embeddedFont>
      <p:font typeface="Quicksand" pitchFamily="2" charset="77"/>
      <p:regular r:id="rId25"/>
      <p:bold r:id="rId26"/>
    </p:embeddedFont>
  </p:embeddedFont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D7BC890-5035-DA9B-0A70-64EE026E4760}" name="Maxime COCHARD" initials="MC" userId="S::mcochard@e-novate.fr::dd9d1f31-dc00-404d-9fa7-e04f7e6d7f17" providerId="AD"/>
  <p188:author id="{DAC84DA2-5087-5BB1-FFF5-33631F566D7F}" name="Lucie DODIN" initials="LD" userId="S::ldodin@e-novate.fr::a7dc95d2-f938-4a6e-9d40-d3ed7b145d87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B0336"/>
    <a:srgbClr val="FE766E"/>
    <a:srgbClr val="4F5CD8"/>
    <a:srgbClr val="E6E4E4"/>
    <a:srgbClr val="9CC550"/>
    <a:srgbClr val="8989FF"/>
    <a:srgbClr val="7BD3AA"/>
    <a:srgbClr val="0B324A"/>
    <a:srgbClr val="FAB03C"/>
    <a:srgbClr val="FDEFD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696"/>
    <p:restoredTop sz="94740"/>
  </p:normalViewPr>
  <p:slideViewPr>
    <p:cSldViewPr snapToGrid="0">
      <p:cViewPr varScale="1">
        <p:scale>
          <a:sx n="124" d="100"/>
          <a:sy n="124" d="100"/>
        </p:scale>
        <p:origin x="82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handoutMaster" Target="handoutMasters/handoutMaster1.xml"/><Relationship Id="rId18" Type="http://schemas.openxmlformats.org/officeDocument/2006/relationships/font" Target="fonts/font5.fntdata"/><Relationship Id="rId26" Type="http://schemas.openxmlformats.org/officeDocument/2006/relationships/font" Target="fonts/font13.fntdata"/><Relationship Id="rId3" Type="http://schemas.openxmlformats.org/officeDocument/2006/relationships/customXml" Target="../customXml/item3.xml"/><Relationship Id="rId21" Type="http://schemas.openxmlformats.org/officeDocument/2006/relationships/font" Target="fonts/font8.fntdata"/><Relationship Id="rId7" Type="http://schemas.openxmlformats.org/officeDocument/2006/relationships/slide" Target="slides/slide3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4.fntdata"/><Relationship Id="rId25" Type="http://schemas.openxmlformats.org/officeDocument/2006/relationships/font" Target="fonts/font12.fntdata"/><Relationship Id="rId2" Type="http://schemas.openxmlformats.org/officeDocument/2006/relationships/customXml" Target="../customXml/item2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11.fntdata"/><Relationship Id="rId5" Type="http://schemas.openxmlformats.org/officeDocument/2006/relationships/slide" Target="slides/slide1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font" Target="fonts/font6.fntdata"/><Relationship Id="rId31" Type="http://schemas.microsoft.com/office/2018/10/relationships/authors" Target="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324791C7-6F7B-4DF0-8D7A-6A4FD7031EE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787405C1-BB25-4006-A1C8-1BCF2385C50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D1B44C-4FCC-48DA-8D18-C5FEE2D37E52}" type="datetimeFigureOut">
              <a:rPr lang="fr-FR" smtClean="0"/>
              <a:t>04/01/2023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8BC504F0-2552-4E24-9764-0839DB6CAC0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A4A13754-31D5-4B81-8E2D-21A18498529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EA38C8-D66B-4E04-9184-55CCD4B6FCD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4601688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77B869-0796-DA4B-9244-0C5514454CB5}" type="datetimeFigureOut">
              <a:rPr lang="fr-FR" smtClean="0"/>
              <a:t>04/01/2023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740BF0-3D42-E04D-9544-72FA64D324E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054866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BF940C-091F-B448-B707-45367F00ED9A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458922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BF940C-091F-B448-B707-45367F00ED9A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167641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13" Type="http://schemas.openxmlformats.org/officeDocument/2006/relationships/image" Target="../media/image25.png"/><Relationship Id="rId3" Type="http://schemas.openxmlformats.org/officeDocument/2006/relationships/image" Target="../media/image19.svg"/><Relationship Id="rId7" Type="http://schemas.openxmlformats.org/officeDocument/2006/relationships/image" Target="../media/image23.png"/><Relationship Id="rId12" Type="http://schemas.openxmlformats.org/officeDocument/2006/relationships/image" Target="../media/image10.tiff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2.svg"/><Relationship Id="rId11" Type="http://schemas.openxmlformats.org/officeDocument/2006/relationships/image" Target="../media/image8.tiff"/><Relationship Id="rId5" Type="http://schemas.openxmlformats.org/officeDocument/2006/relationships/image" Target="../media/image21.png"/><Relationship Id="rId10" Type="http://schemas.openxmlformats.org/officeDocument/2006/relationships/image" Target="../media/image9.tiff"/><Relationship Id="rId4" Type="http://schemas.openxmlformats.org/officeDocument/2006/relationships/image" Target="../media/image20.png"/><Relationship Id="rId9" Type="http://schemas.openxmlformats.org/officeDocument/2006/relationships/image" Target="../media/image7.tiff"/><Relationship Id="rId14" Type="http://schemas.openxmlformats.org/officeDocument/2006/relationships/image" Target="../media/image27.png"/></Relationships>
</file>

<file path=ppt/slideLayouts/_rels/slideLayout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13" Type="http://schemas.openxmlformats.org/officeDocument/2006/relationships/image" Target="../media/image25.png"/><Relationship Id="rId3" Type="http://schemas.openxmlformats.org/officeDocument/2006/relationships/image" Target="../media/image19.svg"/><Relationship Id="rId7" Type="http://schemas.openxmlformats.org/officeDocument/2006/relationships/image" Target="../media/image23.png"/><Relationship Id="rId12" Type="http://schemas.openxmlformats.org/officeDocument/2006/relationships/image" Target="../media/image10.tiff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2.svg"/><Relationship Id="rId11" Type="http://schemas.openxmlformats.org/officeDocument/2006/relationships/image" Target="../media/image8.tiff"/><Relationship Id="rId5" Type="http://schemas.openxmlformats.org/officeDocument/2006/relationships/image" Target="../media/image21.png"/><Relationship Id="rId10" Type="http://schemas.openxmlformats.org/officeDocument/2006/relationships/image" Target="../media/image9.tiff"/><Relationship Id="rId4" Type="http://schemas.openxmlformats.org/officeDocument/2006/relationships/image" Target="../media/image20.png"/><Relationship Id="rId9" Type="http://schemas.openxmlformats.org/officeDocument/2006/relationships/image" Target="../media/image7.tiff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13" Type="http://schemas.openxmlformats.org/officeDocument/2006/relationships/image" Target="../media/image25.png"/><Relationship Id="rId3" Type="http://schemas.openxmlformats.org/officeDocument/2006/relationships/image" Target="../media/image19.svg"/><Relationship Id="rId7" Type="http://schemas.openxmlformats.org/officeDocument/2006/relationships/image" Target="../media/image23.png"/><Relationship Id="rId12" Type="http://schemas.openxmlformats.org/officeDocument/2006/relationships/image" Target="../media/image10.tiff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2.svg"/><Relationship Id="rId11" Type="http://schemas.openxmlformats.org/officeDocument/2006/relationships/image" Target="../media/image8.tiff"/><Relationship Id="rId5" Type="http://schemas.openxmlformats.org/officeDocument/2006/relationships/image" Target="../media/image21.png"/><Relationship Id="rId10" Type="http://schemas.openxmlformats.org/officeDocument/2006/relationships/image" Target="../media/image9.tiff"/><Relationship Id="rId4" Type="http://schemas.openxmlformats.org/officeDocument/2006/relationships/image" Target="../media/image20.png"/><Relationship Id="rId9" Type="http://schemas.openxmlformats.org/officeDocument/2006/relationships/image" Target="../media/image7.tiff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28.png"/><Relationship Id="rId7" Type="http://schemas.openxmlformats.org/officeDocument/2006/relationships/image" Target="../media/image2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.png"/><Relationship Id="rId11" Type="http://schemas.openxmlformats.org/officeDocument/2006/relationships/image" Target="../media/image24.svg"/><Relationship Id="rId5" Type="http://schemas.openxmlformats.org/officeDocument/2006/relationships/image" Target="../media/image30.png"/><Relationship Id="rId10" Type="http://schemas.openxmlformats.org/officeDocument/2006/relationships/image" Target="../media/image23.png"/><Relationship Id="rId4" Type="http://schemas.openxmlformats.org/officeDocument/2006/relationships/image" Target="../media/image29.svg"/><Relationship Id="rId9" Type="http://schemas.openxmlformats.org/officeDocument/2006/relationships/image" Target="../media/image4.png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9.svg"/><Relationship Id="rId7" Type="http://schemas.openxmlformats.org/officeDocument/2006/relationships/image" Target="../media/image3.png"/><Relationship Id="rId12" Type="http://schemas.openxmlformats.org/officeDocument/2006/relationships/image" Target="../media/image26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png"/><Relationship Id="rId11" Type="http://schemas.openxmlformats.org/officeDocument/2006/relationships/image" Target="../media/image25.png"/><Relationship Id="rId5" Type="http://schemas.openxmlformats.org/officeDocument/2006/relationships/image" Target="../media/image1.png"/><Relationship Id="rId10" Type="http://schemas.openxmlformats.org/officeDocument/2006/relationships/image" Target="../media/image24.svg"/><Relationship Id="rId4" Type="http://schemas.openxmlformats.org/officeDocument/2006/relationships/image" Target="../media/image30.png"/><Relationship Id="rId9" Type="http://schemas.openxmlformats.org/officeDocument/2006/relationships/image" Target="../media/image23.png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9.svg"/><Relationship Id="rId7" Type="http://schemas.openxmlformats.org/officeDocument/2006/relationships/image" Target="../media/image3.png"/><Relationship Id="rId12" Type="http://schemas.openxmlformats.org/officeDocument/2006/relationships/image" Target="../media/image27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png"/><Relationship Id="rId11" Type="http://schemas.openxmlformats.org/officeDocument/2006/relationships/image" Target="../media/image25.png"/><Relationship Id="rId5" Type="http://schemas.openxmlformats.org/officeDocument/2006/relationships/image" Target="../media/image1.png"/><Relationship Id="rId10" Type="http://schemas.openxmlformats.org/officeDocument/2006/relationships/image" Target="../media/image24.svg"/><Relationship Id="rId4" Type="http://schemas.openxmlformats.org/officeDocument/2006/relationships/image" Target="../media/image30.png"/><Relationship Id="rId9" Type="http://schemas.openxmlformats.org/officeDocument/2006/relationships/image" Target="../media/image23.png"/></Relationships>
</file>

<file path=ppt/slideLayouts/_rels/slideLayout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9.svg"/><Relationship Id="rId7" Type="http://schemas.openxmlformats.org/officeDocument/2006/relationships/image" Target="../media/image3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png"/><Relationship Id="rId11" Type="http://schemas.openxmlformats.org/officeDocument/2006/relationships/image" Target="../media/image25.png"/><Relationship Id="rId5" Type="http://schemas.openxmlformats.org/officeDocument/2006/relationships/image" Target="../media/image1.png"/><Relationship Id="rId10" Type="http://schemas.openxmlformats.org/officeDocument/2006/relationships/image" Target="../media/image24.svg"/><Relationship Id="rId4" Type="http://schemas.openxmlformats.org/officeDocument/2006/relationships/image" Target="../media/image30.png"/><Relationship Id="rId9" Type="http://schemas.openxmlformats.org/officeDocument/2006/relationships/image" Target="../media/image23.png"/></Relationships>
</file>

<file path=ppt/slideLayouts/_rels/slideLayout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9.svg"/><Relationship Id="rId7" Type="http://schemas.openxmlformats.org/officeDocument/2006/relationships/image" Target="../media/image3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png"/><Relationship Id="rId11" Type="http://schemas.openxmlformats.org/officeDocument/2006/relationships/image" Target="../media/image25.png"/><Relationship Id="rId5" Type="http://schemas.openxmlformats.org/officeDocument/2006/relationships/image" Target="../media/image1.png"/><Relationship Id="rId10" Type="http://schemas.openxmlformats.org/officeDocument/2006/relationships/image" Target="../media/image24.svg"/><Relationship Id="rId4" Type="http://schemas.openxmlformats.org/officeDocument/2006/relationships/image" Target="../media/image30.png"/><Relationship Id="rId9" Type="http://schemas.openxmlformats.org/officeDocument/2006/relationships/image" Target="../media/image23.png"/></Relationships>
</file>

<file path=ppt/slideLayouts/_rels/slideLayout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13" Type="http://schemas.openxmlformats.org/officeDocument/2006/relationships/image" Target="../media/image25.png"/><Relationship Id="rId3" Type="http://schemas.openxmlformats.org/officeDocument/2006/relationships/image" Target="../media/image32.svg"/><Relationship Id="rId7" Type="http://schemas.openxmlformats.org/officeDocument/2006/relationships/image" Target="../media/image23.png"/><Relationship Id="rId12" Type="http://schemas.openxmlformats.org/officeDocument/2006/relationships/image" Target="../media/image11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3.png"/><Relationship Id="rId11" Type="http://schemas.openxmlformats.org/officeDocument/2006/relationships/image" Target="../media/image3.png"/><Relationship Id="rId5" Type="http://schemas.openxmlformats.org/officeDocument/2006/relationships/image" Target="../media/image22.svg"/><Relationship Id="rId10" Type="http://schemas.openxmlformats.org/officeDocument/2006/relationships/image" Target="../media/image2.png"/><Relationship Id="rId4" Type="http://schemas.openxmlformats.org/officeDocument/2006/relationships/image" Target="../media/image21.png"/><Relationship Id="rId9" Type="http://schemas.openxmlformats.org/officeDocument/2006/relationships/image" Target="../media/image1.png"/></Relationships>
</file>

<file path=ppt/slideLayouts/_rels/slideLayout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13" Type="http://schemas.openxmlformats.org/officeDocument/2006/relationships/image" Target="../media/image25.png"/><Relationship Id="rId3" Type="http://schemas.openxmlformats.org/officeDocument/2006/relationships/image" Target="../media/image32.svg"/><Relationship Id="rId7" Type="http://schemas.openxmlformats.org/officeDocument/2006/relationships/image" Target="../media/image23.png"/><Relationship Id="rId12" Type="http://schemas.openxmlformats.org/officeDocument/2006/relationships/image" Target="../media/image11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3.png"/><Relationship Id="rId11" Type="http://schemas.openxmlformats.org/officeDocument/2006/relationships/image" Target="../media/image3.png"/><Relationship Id="rId5" Type="http://schemas.openxmlformats.org/officeDocument/2006/relationships/image" Target="../media/image22.svg"/><Relationship Id="rId10" Type="http://schemas.openxmlformats.org/officeDocument/2006/relationships/image" Target="../media/image2.png"/><Relationship Id="rId4" Type="http://schemas.openxmlformats.org/officeDocument/2006/relationships/image" Target="../media/image21.png"/><Relationship Id="rId9" Type="http://schemas.openxmlformats.org/officeDocument/2006/relationships/image" Target="../media/image1.png"/><Relationship Id="rId14" Type="http://schemas.openxmlformats.org/officeDocument/2006/relationships/image" Target="../media/image26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13" Type="http://schemas.openxmlformats.org/officeDocument/2006/relationships/image" Target="../media/image25.png"/><Relationship Id="rId3" Type="http://schemas.openxmlformats.org/officeDocument/2006/relationships/image" Target="../media/image32.svg"/><Relationship Id="rId7" Type="http://schemas.openxmlformats.org/officeDocument/2006/relationships/image" Target="../media/image23.png"/><Relationship Id="rId12" Type="http://schemas.openxmlformats.org/officeDocument/2006/relationships/image" Target="../media/image11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3.png"/><Relationship Id="rId11" Type="http://schemas.openxmlformats.org/officeDocument/2006/relationships/image" Target="../media/image3.png"/><Relationship Id="rId5" Type="http://schemas.openxmlformats.org/officeDocument/2006/relationships/image" Target="../media/image22.svg"/><Relationship Id="rId10" Type="http://schemas.openxmlformats.org/officeDocument/2006/relationships/image" Target="../media/image2.png"/><Relationship Id="rId4" Type="http://schemas.openxmlformats.org/officeDocument/2006/relationships/image" Target="../media/image21.png"/><Relationship Id="rId9" Type="http://schemas.openxmlformats.org/officeDocument/2006/relationships/image" Target="../media/image1.png"/><Relationship Id="rId14" Type="http://schemas.openxmlformats.org/officeDocument/2006/relationships/image" Target="../media/image27.png"/></Relationships>
</file>

<file path=ppt/slideLayouts/_rels/slideLayout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13" Type="http://schemas.openxmlformats.org/officeDocument/2006/relationships/image" Target="../media/image25.png"/><Relationship Id="rId3" Type="http://schemas.openxmlformats.org/officeDocument/2006/relationships/image" Target="../media/image32.svg"/><Relationship Id="rId7" Type="http://schemas.openxmlformats.org/officeDocument/2006/relationships/image" Target="../media/image23.png"/><Relationship Id="rId12" Type="http://schemas.openxmlformats.org/officeDocument/2006/relationships/image" Target="../media/image11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3.png"/><Relationship Id="rId11" Type="http://schemas.openxmlformats.org/officeDocument/2006/relationships/image" Target="../media/image3.png"/><Relationship Id="rId5" Type="http://schemas.openxmlformats.org/officeDocument/2006/relationships/image" Target="../media/image22.svg"/><Relationship Id="rId10" Type="http://schemas.openxmlformats.org/officeDocument/2006/relationships/image" Target="../media/image2.png"/><Relationship Id="rId4" Type="http://schemas.openxmlformats.org/officeDocument/2006/relationships/image" Target="../media/image21.png"/><Relationship Id="rId9" Type="http://schemas.openxmlformats.org/officeDocument/2006/relationships/image" Target="../media/image1.png"/></Relationships>
</file>

<file path=ppt/slideLayouts/_rels/slideLayout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13" Type="http://schemas.openxmlformats.org/officeDocument/2006/relationships/image" Target="../media/image25.png"/><Relationship Id="rId3" Type="http://schemas.openxmlformats.org/officeDocument/2006/relationships/image" Target="../media/image32.svg"/><Relationship Id="rId7" Type="http://schemas.openxmlformats.org/officeDocument/2006/relationships/image" Target="../media/image23.png"/><Relationship Id="rId12" Type="http://schemas.openxmlformats.org/officeDocument/2006/relationships/image" Target="../media/image11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3.png"/><Relationship Id="rId11" Type="http://schemas.openxmlformats.org/officeDocument/2006/relationships/image" Target="../media/image3.png"/><Relationship Id="rId5" Type="http://schemas.openxmlformats.org/officeDocument/2006/relationships/image" Target="../media/image22.svg"/><Relationship Id="rId10" Type="http://schemas.openxmlformats.org/officeDocument/2006/relationships/image" Target="../media/image2.png"/><Relationship Id="rId4" Type="http://schemas.openxmlformats.org/officeDocument/2006/relationships/image" Target="../media/image21.png"/><Relationship Id="rId9" Type="http://schemas.openxmlformats.org/officeDocument/2006/relationships/image" Target="../media/image1.png"/></Relationships>
</file>

<file path=ppt/slideLayouts/_rels/slideLayout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25.png"/><Relationship Id="rId3" Type="http://schemas.openxmlformats.org/officeDocument/2006/relationships/image" Target="../media/image35.svg"/><Relationship Id="rId7" Type="http://schemas.openxmlformats.org/officeDocument/2006/relationships/image" Target="../media/image1.png"/><Relationship Id="rId12" Type="http://schemas.openxmlformats.org/officeDocument/2006/relationships/image" Target="../media/image13.pn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6.png"/><Relationship Id="rId11" Type="http://schemas.openxmlformats.org/officeDocument/2006/relationships/image" Target="../media/image24.svg"/><Relationship Id="rId5" Type="http://schemas.openxmlformats.org/officeDocument/2006/relationships/image" Target="../media/image22.svg"/><Relationship Id="rId10" Type="http://schemas.openxmlformats.org/officeDocument/2006/relationships/image" Target="../media/image23.png"/><Relationship Id="rId4" Type="http://schemas.openxmlformats.org/officeDocument/2006/relationships/image" Target="../media/image21.png"/><Relationship Id="rId9" Type="http://schemas.openxmlformats.org/officeDocument/2006/relationships/image" Target="../media/image3.png"/></Relationships>
</file>

<file path=ppt/slideLayouts/_rels/slideLayout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25.png"/><Relationship Id="rId3" Type="http://schemas.openxmlformats.org/officeDocument/2006/relationships/image" Target="../media/image35.svg"/><Relationship Id="rId7" Type="http://schemas.openxmlformats.org/officeDocument/2006/relationships/image" Target="../media/image1.png"/><Relationship Id="rId12" Type="http://schemas.openxmlformats.org/officeDocument/2006/relationships/image" Target="../media/image13.pn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6.png"/><Relationship Id="rId11" Type="http://schemas.openxmlformats.org/officeDocument/2006/relationships/image" Target="../media/image24.svg"/><Relationship Id="rId5" Type="http://schemas.openxmlformats.org/officeDocument/2006/relationships/image" Target="../media/image22.svg"/><Relationship Id="rId10" Type="http://schemas.openxmlformats.org/officeDocument/2006/relationships/image" Target="../media/image23.png"/><Relationship Id="rId4" Type="http://schemas.openxmlformats.org/officeDocument/2006/relationships/image" Target="../media/image21.png"/><Relationship Id="rId9" Type="http://schemas.openxmlformats.org/officeDocument/2006/relationships/image" Target="../media/image3.png"/><Relationship Id="rId14" Type="http://schemas.openxmlformats.org/officeDocument/2006/relationships/image" Target="../media/image26.png"/></Relationships>
</file>

<file path=ppt/slideLayouts/_rels/slideLayout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25.png"/><Relationship Id="rId3" Type="http://schemas.openxmlformats.org/officeDocument/2006/relationships/image" Target="../media/image35.svg"/><Relationship Id="rId7" Type="http://schemas.openxmlformats.org/officeDocument/2006/relationships/image" Target="../media/image1.png"/><Relationship Id="rId12" Type="http://schemas.openxmlformats.org/officeDocument/2006/relationships/image" Target="../media/image13.pn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6.png"/><Relationship Id="rId11" Type="http://schemas.openxmlformats.org/officeDocument/2006/relationships/image" Target="../media/image24.svg"/><Relationship Id="rId5" Type="http://schemas.openxmlformats.org/officeDocument/2006/relationships/image" Target="../media/image22.svg"/><Relationship Id="rId10" Type="http://schemas.openxmlformats.org/officeDocument/2006/relationships/image" Target="../media/image23.png"/><Relationship Id="rId4" Type="http://schemas.openxmlformats.org/officeDocument/2006/relationships/image" Target="../media/image21.png"/><Relationship Id="rId9" Type="http://schemas.openxmlformats.org/officeDocument/2006/relationships/image" Target="../media/image3.png"/><Relationship Id="rId14" Type="http://schemas.openxmlformats.org/officeDocument/2006/relationships/image" Target="../media/image27.png"/></Relationships>
</file>

<file path=ppt/slideLayouts/_rels/slideLayout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25.png"/><Relationship Id="rId3" Type="http://schemas.openxmlformats.org/officeDocument/2006/relationships/image" Target="../media/image35.svg"/><Relationship Id="rId7" Type="http://schemas.openxmlformats.org/officeDocument/2006/relationships/image" Target="../media/image1.png"/><Relationship Id="rId12" Type="http://schemas.openxmlformats.org/officeDocument/2006/relationships/image" Target="../media/image13.pn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6.png"/><Relationship Id="rId11" Type="http://schemas.openxmlformats.org/officeDocument/2006/relationships/image" Target="../media/image24.svg"/><Relationship Id="rId5" Type="http://schemas.openxmlformats.org/officeDocument/2006/relationships/image" Target="../media/image22.svg"/><Relationship Id="rId10" Type="http://schemas.openxmlformats.org/officeDocument/2006/relationships/image" Target="../media/image23.png"/><Relationship Id="rId4" Type="http://schemas.openxmlformats.org/officeDocument/2006/relationships/image" Target="../media/image21.png"/><Relationship Id="rId9" Type="http://schemas.openxmlformats.org/officeDocument/2006/relationships/image" Target="../media/image3.png"/></Relationships>
</file>

<file path=ppt/slideLayouts/_rels/slideLayout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25.png"/><Relationship Id="rId3" Type="http://schemas.openxmlformats.org/officeDocument/2006/relationships/image" Target="../media/image35.svg"/><Relationship Id="rId7" Type="http://schemas.openxmlformats.org/officeDocument/2006/relationships/image" Target="../media/image1.png"/><Relationship Id="rId12" Type="http://schemas.openxmlformats.org/officeDocument/2006/relationships/image" Target="../media/image13.pn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6.png"/><Relationship Id="rId11" Type="http://schemas.openxmlformats.org/officeDocument/2006/relationships/image" Target="../media/image24.svg"/><Relationship Id="rId5" Type="http://schemas.openxmlformats.org/officeDocument/2006/relationships/image" Target="../media/image22.svg"/><Relationship Id="rId10" Type="http://schemas.openxmlformats.org/officeDocument/2006/relationships/image" Target="../media/image23.png"/><Relationship Id="rId4" Type="http://schemas.openxmlformats.org/officeDocument/2006/relationships/image" Target="../media/image21.png"/><Relationship Id="rId9" Type="http://schemas.openxmlformats.org/officeDocument/2006/relationships/image" Target="../media/image3.png"/></Relationships>
</file>

<file path=ppt/slideLayouts/_rels/slideLayout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tiff"/><Relationship Id="rId3" Type="http://schemas.openxmlformats.org/officeDocument/2006/relationships/image" Target="../media/image38.svg"/><Relationship Id="rId7" Type="http://schemas.openxmlformats.org/officeDocument/2006/relationships/image" Target="../media/image7.tiff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9.png"/><Relationship Id="rId11" Type="http://schemas.openxmlformats.org/officeDocument/2006/relationships/image" Target="../media/image25.png"/><Relationship Id="rId5" Type="http://schemas.openxmlformats.org/officeDocument/2006/relationships/image" Target="../media/image24.svg"/><Relationship Id="rId10" Type="http://schemas.openxmlformats.org/officeDocument/2006/relationships/image" Target="../media/image15.png"/><Relationship Id="rId4" Type="http://schemas.openxmlformats.org/officeDocument/2006/relationships/image" Target="../media/image23.png"/><Relationship Id="rId9" Type="http://schemas.openxmlformats.org/officeDocument/2006/relationships/image" Target="../media/image2.png"/></Relationships>
</file>

<file path=ppt/slideLayouts/_rels/slideLayout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tiff"/><Relationship Id="rId3" Type="http://schemas.openxmlformats.org/officeDocument/2006/relationships/image" Target="../media/image38.svg"/><Relationship Id="rId7" Type="http://schemas.openxmlformats.org/officeDocument/2006/relationships/image" Target="../media/image7.tiff"/><Relationship Id="rId12" Type="http://schemas.openxmlformats.org/officeDocument/2006/relationships/image" Target="../media/image26.png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9.png"/><Relationship Id="rId11" Type="http://schemas.openxmlformats.org/officeDocument/2006/relationships/image" Target="../media/image25.png"/><Relationship Id="rId5" Type="http://schemas.openxmlformats.org/officeDocument/2006/relationships/image" Target="../media/image24.svg"/><Relationship Id="rId10" Type="http://schemas.openxmlformats.org/officeDocument/2006/relationships/image" Target="../media/image15.png"/><Relationship Id="rId4" Type="http://schemas.openxmlformats.org/officeDocument/2006/relationships/image" Target="../media/image23.png"/><Relationship Id="rId9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tiff"/><Relationship Id="rId5" Type="http://schemas.openxmlformats.org/officeDocument/2006/relationships/image" Target="../media/image9.tiff"/><Relationship Id="rId4" Type="http://schemas.openxmlformats.org/officeDocument/2006/relationships/image" Target="../media/image8.tiff"/></Relationships>
</file>

<file path=ppt/slideLayouts/_rels/slideLayout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tiff"/><Relationship Id="rId3" Type="http://schemas.openxmlformats.org/officeDocument/2006/relationships/image" Target="../media/image38.svg"/><Relationship Id="rId7" Type="http://schemas.openxmlformats.org/officeDocument/2006/relationships/image" Target="../media/image7.tiff"/><Relationship Id="rId12" Type="http://schemas.openxmlformats.org/officeDocument/2006/relationships/image" Target="../media/image27.png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9.png"/><Relationship Id="rId11" Type="http://schemas.openxmlformats.org/officeDocument/2006/relationships/image" Target="../media/image25.png"/><Relationship Id="rId5" Type="http://schemas.openxmlformats.org/officeDocument/2006/relationships/image" Target="../media/image24.svg"/><Relationship Id="rId10" Type="http://schemas.openxmlformats.org/officeDocument/2006/relationships/image" Target="../media/image15.png"/><Relationship Id="rId4" Type="http://schemas.openxmlformats.org/officeDocument/2006/relationships/image" Target="../media/image23.png"/><Relationship Id="rId9" Type="http://schemas.openxmlformats.org/officeDocument/2006/relationships/image" Target="../media/image2.png"/></Relationships>
</file>

<file path=ppt/slideLayouts/_rels/slideLayout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tiff"/><Relationship Id="rId3" Type="http://schemas.openxmlformats.org/officeDocument/2006/relationships/image" Target="../media/image38.svg"/><Relationship Id="rId7" Type="http://schemas.openxmlformats.org/officeDocument/2006/relationships/image" Target="../media/image7.tiff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9.png"/><Relationship Id="rId11" Type="http://schemas.openxmlformats.org/officeDocument/2006/relationships/image" Target="../media/image25.png"/><Relationship Id="rId5" Type="http://schemas.openxmlformats.org/officeDocument/2006/relationships/image" Target="../media/image24.svg"/><Relationship Id="rId10" Type="http://schemas.openxmlformats.org/officeDocument/2006/relationships/image" Target="../media/image15.png"/><Relationship Id="rId4" Type="http://schemas.openxmlformats.org/officeDocument/2006/relationships/image" Target="../media/image23.png"/><Relationship Id="rId9" Type="http://schemas.openxmlformats.org/officeDocument/2006/relationships/image" Target="../media/image2.png"/></Relationships>
</file>

<file path=ppt/slideLayouts/_rels/slideLayout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tiff"/><Relationship Id="rId3" Type="http://schemas.openxmlformats.org/officeDocument/2006/relationships/image" Target="../media/image38.svg"/><Relationship Id="rId7" Type="http://schemas.openxmlformats.org/officeDocument/2006/relationships/image" Target="../media/image7.tiff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9.png"/><Relationship Id="rId11" Type="http://schemas.openxmlformats.org/officeDocument/2006/relationships/image" Target="../media/image25.png"/><Relationship Id="rId5" Type="http://schemas.openxmlformats.org/officeDocument/2006/relationships/image" Target="../media/image24.svg"/><Relationship Id="rId10" Type="http://schemas.openxmlformats.org/officeDocument/2006/relationships/image" Target="../media/image15.png"/><Relationship Id="rId4" Type="http://schemas.openxmlformats.org/officeDocument/2006/relationships/image" Target="../media/image23.png"/><Relationship Id="rId9" Type="http://schemas.openxmlformats.org/officeDocument/2006/relationships/image" Target="../media/image2.png"/></Relationships>
</file>

<file path=ppt/slideLayouts/_rels/slideLayout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25.png"/><Relationship Id="rId3" Type="http://schemas.openxmlformats.org/officeDocument/2006/relationships/image" Target="../media/image22.svg"/><Relationship Id="rId7" Type="http://schemas.openxmlformats.org/officeDocument/2006/relationships/image" Target="../media/image24.svg"/><Relationship Id="rId12" Type="http://schemas.openxmlformats.org/officeDocument/2006/relationships/image" Target="../media/image15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3.png"/><Relationship Id="rId11" Type="http://schemas.openxmlformats.org/officeDocument/2006/relationships/image" Target="../media/image2.png"/><Relationship Id="rId5" Type="http://schemas.openxmlformats.org/officeDocument/2006/relationships/image" Target="../media/image41.svg"/><Relationship Id="rId10" Type="http://schemas.openxmlformats.org/officeDocument/2006/relationships/image" Target="../media/image9.tiff"/><Relationship Id="rId4" Type="http://schemas.openxmlformats.org/officeDocument/2006/relationships/image" Target="../media/image40.png"/><Relationship Id="rId9" Type="http://schemas.openxmlformats.org/officeDocument/2006/relationships/image" Target="../media/image7.tiff"/></Relationships>
</file>

<file path=ppt/slideLayouts/_rels/slideLayout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25.png"/><Relationship Id="rId3" Type="http://schemas.openxmlformats.org/officeDocument/2006/relationships/image" Target="../media/image22.svg"/><Relationship Id="rId7" Type="http://schemas.openxmlformats.org/officeDocument/2006/relationships/image" Target="../media/image24.svg"/><Relationship Id="rId12" Type="http://schemas.openxmlformats.org/officeDocument/2006/relationships/image" Target="../media/image15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3.png"/><Relationship Id="rId11" Type="http://schemas.openxmlformats.org/officeDocument/2006/relationships/image" Target="../media/image2.png"/><Relationship Id="rId5" Type="http://schemas.openxmlformats.org/officeDocument/2006/relationships/image" Target="../media/image41.svg"/><Relationship Id="rId10" Type="http://schemas.openxmlformats.org/officeDocument/2006/relationships/image" Target="../media/image9.tiff"/><Relationship Id="rId4" Type="http://schemas.openxmlformats.org/officeDocument/2006/relationships/image" Target="../media/image40.png"/><Relationship Id="rId9" Type="http://schemas.openxmlformats.org/officeDocument/2006/relationships/image" Target="../media/image7.tiff"/><Relationship Id="rId14" Type="http://schemas.openxmlformats.org/officeDocument/2006/relationships/image" Target="../media/image26.png"/></Relationships>
</file>

<file path=ppt/slideLayouts/_rels/slideLayout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25.png"/><Relationship Id="rId3" Type="http://schemas.openxmlformats.org/officeDocument/2006/relationships/image" Target="../media/image22.svg"/><Relationship Id="rId7" Type="http://schemas.openxmlformats.org/officeDocument/2006/relationships/image" Target="../media/image24.svg"/><Relationship Id="rId12" Type="http://schemas.openxmlformats.org/officeDocument/2006/relationships/image" Target="../media/image15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3.png"/><Relationship Id="rId11" Type="http://schemas.openxmlformats.org/officeDocument/2006/relationships/image" Target="../media/image2.png"/><Relationship Id="rId5" Type="http://schemas.openxmlformats.org/officeDocument/2006/relationships/image" Target="../media/image41.svg"/><Relationship Id="rId10" Type="http://schemas.openxmlformats.org/officeDocument/2006/relationships/image" Target="../media/image9.tiff"/><Relationship Id="rId4" Type="http://schemas.openxmlformats.org/officeDocument/2006/relationships/image" Target="../media/image40.png"/><Relationship Id="rId9" Type="http://schemas.openxmlformats.org/officeDocument/2006/relationships/image" Target="../media/image7.tiff"/><Relationship Id="rId14" Type="http://schemas.openxmlformats.org/officeDocument/2006/relationships/image" Target="../media/image27.png"/></Relationships>
</file>

<file path=ppt/slideLayouts/_rels/slideLayout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25.png"/><Relationship Id="rId3" Type="http://schemas.openxmlformats.org/officeDocument/2006/relationships/image" Target="../media/image22.svg"/><Relationship Id="rId7" Type="http://schemas.openxmlformats.org/officeDocument/2006/relationships/image" Target="../media/image24.svg"/><Relationship Id="rId12" Type="http://schemas.openxmlformats.org/officeDocument/2006/relationships/image" Target="../media/image15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3.png"/><Relationship Id="rId11" Type="http://schemas.openxmlformats.org/officeDocument/2006/relationships/image" Target="../media/image2.png"/><Relationship Id="rId5" Type="http://schemas.openxmlformats.org/officeDocument/2006/relationships/image" Target="../media/image41.svg"/><Relationship Id="rId10" Type="http://schemas.openxmlformats.org/officeDocument/2006/relationships/image" Target="../media/image9.tiff"/><Relationship Id="rId4" Type="http://schemas.openxmlformats.org/officeDocument/2006/relationships/image" Target="../media/image40.png"/><Relationship Id="rId9" Type="http://schemas.openxmlformats.org/officeDocument/2006/relationships/image" Target="../media/image7.tiff"/></Relationships>
</file>

<file path=ppt/slideLayouts/_rels/slideLayout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25.png"/><Relationship Id="rId3" Type="http://schemas.openxmlformats.org/officeDocument/2006/relationships/image" Target="../media/image22.svg"/><Relationship Id="rId7" Type="http://schemas.openxmlformats.org/officeDocument/2006/relationships/image" Target="../media/image24.svg"/><Relationship Id="rId12" Type="http://schemas.openxmlformats.org/officeDocument/2006/relationships/image" Target="../media/image15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3.png"/><Relationship Id="rId11" Type="http://schemas.openxmlformats.org/officeDocument/2006/relationships/image" Target="../media/image2.png"/><Relationship Id="rId5" Type="http://schemas.openxmlformats.org/officeDocument/2006/relationships/image" Target="../media/image41.svg"/><Relationship Id="rId10" Type="http://schemas.openxmlformats.org/officeDocument/2006/relationships/image" Target="../media/image9.tiff"/><Relationship Id="rId4" Type="http://schemas.openxmlformats.org/officeDocument/2006/relationships/image" Target="../media/image40.png"/><Relationship Id="rId9" Type="http://schemas.openxmlformats.org/officeDocument/2006/relationships/image" Target="../media/image7.tiff"/></Relationships>
</file>

<file path=ppt/slideLayouts/_rels/slideLayout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3" Type="http://schemas.openxmlformats.org/officeDocument/2006/relationships/image" Target="../media/image19.svg"/><Relationship Id="rId7" Type="http://schemas.openxmlformats.org/officeDocument/2006/relationships/image" Target="../media/image23.png"/><Relationship Id="rId12" Type="http://schemas.openxmlformats.org/officeDocument/2006/relationships/image" Target="../media/image10.tiff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2.svg"/><Relationship Id="rId11" Type="http://schemas.openxmlformats.org/officeDocument/2006/relationships/image" Target="../media/image8.tiff"/><Relationship Id="rId5" Type="http://schemas.openxmlformats.org/officeDocument/2006/relationships/image" Target="../media/image21.png"/><Relationship Id="rId10" Type="http://schemas.openxmlformats.org/officeDocument/2006/relationships/image" Target="../media/image9.tiff"/><Relationship Id="rId4" Type="http://schemas.openxmlformats.org/officeDocument/2006/relationships/image" Target="../media/image20.png"/><Relationship Id="rId9" Type="http://schemas.openxmlformats.org/officeDocument/2006/relationships/image" Target="../media/image7.tiff"/></Relationships>
</file>

<file path=ppt/slideLayouts/_rels/slideLayout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13" Type="http://schemas.openxmlformats.org/officeDocument/2006/relationships/image" Target="../media/image25.png"/><Relationship Id="rId3" Type="http://schemas.openxmlformats.org/officeDocument/2006/relationships/image" Target="../media/image19.svg"/><Relationship Id="rId7" Type="http://schemas.openxmlformats.org/officeDocument/2006/relationships/image" Target="../media/image23.png"/><Relationship Id="rId12" Type="http://schemas.openxmlformats.org/officeDocument/2006/relationships/image" Target="../media/image10.tiff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2.svg"/><Relationship Id="rId11" Type="http://schemas.openxmlformats.org/officeDocument/2006/relationships/image" Target="../media/image8.tiff"/><Relationship Id="rId5" Type="http://schemas.openxmlformats.org/officeDocument/2006/relationships/image" Target="../media/image21.png"/><Relationship Id="rId10" Type="http://schemas.openxmlformats.org/officeDocument/2006/relationships/image" Target="../media/image9.tiff"/><Relationship Id="rId4" Type="http://schemas.openxmlformats.org/officeDocument/2006/relationships/image" Target="../media/image20.png"/><Relationship Id="rId9" Type="http://schemas.openxmlformats.org/officeDocument/2006/relationships/image" Target="../media/image7.tiff"/><Relationship Id="rId14" Type="http://schemas.openxmlformats.org/officeDocument/2006/relationships/image" Target="../media/image26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image" Target="../media/image7.tif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2.png"/></Relationships>
</file>

<file path=ppt/slideLayouts/_rels/slideLayout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13" Type="http://schemas.openxmlformats.org/officeDocument/2006/relationships/image" Target="../media/image27.png"/><Relationship Id="rId3" Type="http://schemas.openxmlformats.org/officeDocument/2006/relationships/image" Target="../media/image19.svg"/><Relationship Id="rId7" Type="http://schemas.openxmlformats.org/officeDocument/2006/relationships/image" Target="../media/image23.png"/><Relationship Id="rId12" Type="http://schemas.openxmlformats.org/officeDocument/2006/relationships/image" Target="../media/image10.tiff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2.svg"/><Relationship Id="rId11" Type="http://schemas.openxmlformats.org/officeDocument/2006/relationships/image" Target="../media/image8.tiff"/><Relationship Id="rId5" Type="http://schemas.openxmlformats.org/officeDocument/2006/relationships/image" Target="../media/image21.png"/><Relationship Id="rId10" Type="http://schemas.openxmlformats.org/officeDocument/2006/relationships/image" Target="../media/image9.tiff"/><Relationship Id="rId4" Type="http://schemas.openxmlformats.org/officeDocument/2006/relationships/image" Target="../media/image20.png"/><Relationship Id="rId9" Type="http://schemas.openxmlformats.org/officeDocument/2006/relationships/image" Target="../media/image7.tiff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0.sv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image" Target="../media/image7.tif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2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image" Target="../media/image7.tif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image" Target="../media/image7.tif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png"/><Relationship Id="rId5" Type="http://schemas.openxmlformats.org/officeDocument/2006/relationships/image" Target="../media/image17.png"/><Relationship Id="rId4" Type="http://schemas.openxmlformats.org/officeDocument/2006/relationships/image" Target="../media/image15.png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13" Type="http://schemas.openxmlformats.org/officeDocument/2006/relationships/image" Target="../media/image25.png"/><Relationship Id="rId3" Type="http://schemas.openxmlformats.org/officeDocument/2006/relationships/image" Target="../media/image19.svg"/><Relationship Id="rId7" Type="http://schemas.openxmlformats.org/officeDocument/2006/relationships/image" Target="../media/image23.png"/><Relationship Id="rId12" Type="http://schemas.openxmlformats.org/officeDocument/2006/relationships/image" Target="../media/image10.tiff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2.svg"/><Relationship Id="rId11" Type="http://schemas.openxmlformats.org/officeDocument/2006/relationships/image" Target="../media/image8.tiff"/><Relationship Id="rId5" Type="http://schemas.openxmlformats.org/officeDocument/2006/relationships/image" Target="../media/image21.png"/><Relationship Id="rId10" Type="http://schemas.openxmlformats.org/officeDocument/2006/relationships/image" Target="../media/image9.tiff"/><Relationship Id="rId4" Type="http://schemas.openxmlformats.org/officeDocument/2006/relationships/image" Target="../media/image20.png"/><Relationship Id="rId9" Type="http://schemas.openxmlformats.org/officeDocument/2006/relationships/image" Target="../media/image7.tiff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13" Type="http://schemas.openxmlformats.org/officeDocument/2006/relationships/image" Target="../media/image25.png"/><Relationship Id="rId3" Type="http://schemas.openxmlformats.org/officeDocument/2006/relationships/image" Target="../media/image19.svg"/><Relationship Id="rId7" Type="http://schemas.openxmlformats.org/officeDocument/2006/relationships/image" Target="../media/image23.png"/><Relationship Id="rId12" Type="http://schemas.openxmlformats.org/officeDocument/2006/relationships/image" Target="../media/image10.tiff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2.svg"/><Relationship Id="rId11" Type="http://schemas.openxmlformats.org/officeDocument/2006/relationships/image" Target="../media/image8.tiff"/><Relationship Id="rId5" Type="http://schemas.openxmlformats.org/officeDocument/2006/relationships/image" Target="../media/image21.png"/><Relationship Id="rId10" Type="http://schemas.openxmlformats.org/officeDocument/2006/relationships/image" Target="../media/image9.tiff"/><Relationship Id="rId4" Type="http://schemas.openxmlformats.org/officeDocument/2006/relationships/image" Target="../media/image20.png"/><Relationship Id="rId9" Type="http://schemas.openxmlformats.org/officeDocument/2006/relationships/image" Target="../media/image7.tiff"/><Relationship Id="rId14" Type="http://schemas.openxmlformats.org/officeDocument/2006/relationships/image" Target="../media/image26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89D8DD3-BB4A-5B4D-BE75-261C667FA9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862F77-9B61-F14F-A22C-8F8D7409B37B}" type="datetimeFigureOut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04/01/2023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9D73836-6D93-8B48-B256-BA2E7633AE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E9F4BDA-F3A6-BA49-9508-BD42026159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1AFF3E-D43D-9742-87C7-8A58B1011219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‹N°›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89A2DBE-25B3-EF4D-8E04-C267426C2F16}"/>
              </a:ext>
            </a:extLst>
          </p:cNvPr>
          <p:cNvSpPr/>
          <p:nvPr userDrawn="1"/>
        </p:nvSpPr>
        <p:spPr>
          <a:xfrm>
            <a:off x="0" y="0"/>
            <a:ext cx="12192000" cy="6857999"/>
          </a:xfrm>
          <a:prstGeom prst="rect">
            <a:avLst/>
          </a:prstGeom>
          <a:gradFill flip="none" rotWithShape="1">
            <a:gsLst>
              <a:gs pos="0">
                <a:srgbClr val="FE786E"/>
              </a:gs>
              <a:gs pos="100000">
                <a:srgbClr val="EB6057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DFC28D3-F8AD-9443-B2C8-08048BD42B8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4505" t="41202"/>
          <a:stretch/>
        </p:blipFill>
        <p:spPr>
          <a:xfrm>
            <a:off x="-1" y="0"/>
            <a:ext cx="2023035" cy="746736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C89FFDB4-D9BD-7040-95A8-730D929A75E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50381"/>
          <a:stretch/>
        </p:blipFill>
        <p:spPr>
          <a:xfrm>
            <a:off x="6988468" y="0"/>
            <a:ext cx="889000" cy="441118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E0EE52A5-E823-9147-847B-18FD154CC4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24505" b="59499"/>
          <a:stretch/>
        </p:blipFill>
        <p:spPr>
          <a:xfrm>
            <a:off x="-1" y="6348777"/>
            <a:ext cx="2023035" cy="509223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B700CF02-C8AA-4647-BA9D-317C0250DB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b="53000"/>
          <a:stretch/>
        </p:blipFill>
        <p:spPr>
          <a:xfrm>
            <a:off x="2382164" y="6453707"/>
            <a:ext cx="889000" cy="411865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98EFCDA4-BCD9-CD47-AB2A-090155B5AA3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r="18660" b="83018"/>
          <a:stretch/>
        </p:blipFill>
        <p:spPr>
          <a:xfrm>
            <a:off x="8979311" y="6264910"/>
            <a:ext cx="3212689" cy="593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7549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D2E9A416-575A-D546-847A-76E1AA27DD2D}"/>
              </a:ext>
            </a:extLst>
          </p:cNvPr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gradFill flip="none" rotWithShape="0">
            <a:gsLst>
              <a:gs pos="0">
                <a:srgbClr val="A6EBF1"/>
              </a:gs>
              <a:gs pos="100000">
                <a:srgbClr val="7DC7CC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Graphique 6">
            <a:extLst>
              <a:ext uri="{FF2B5EF4-FFF2-40B4-BE49-F238E27FC236}">
                <a16:creationId xmlns:a16="http://schemas.microsoft.com/office/drawing/2014/main" id="{295A0189-BC88-4845-A9F8-1C251CCDB6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678" t="14643" r="31599" b="19868"/>
          <a:stretch/>
        </p:blipFill>
        <p:spPr>
          <a:xfrm>
            <a:off x="3655825" y="0"/>
            <a:ext cx="8536175" cy="6858000"/>
          </a:xfrm>
          <a:prstGeom prst="rect">
            <a:avLst/>
          </a:prstGeom>
        </p:spPr>
      </p:pic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F218A420-CF88-184D-9D31-2212A488A716}"/>
              </a:ext>
            </a:extLst>
          </p:cNvPr>
          <p:cNvSpPr/>
          <p:nvPr userDrawn="1"/>
        </p:nvSpPr>
        <p:spPr>
          <a:xfrm>
            <a:off x="9256535" y="546015"/>
            <a:ext cx="2935466" cy="631198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 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5040BF77-2AC6-5A4B-A312-C0D8B886A8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t="65565" r="19427"/>
          <a:stretch/>
        </p:blipFill>
        <p:spPr>
          <a:xfrm>
            <a:off x="9111930" y="-1"/>
            <a:ext cx="3080070" cy="1193884"/>
          </a:xfrm>
          <a:prstGeom prst="rect">
            <a:avLst/>
          </a:prstGeom>
        </p:spPr>
      </p:pic>
      <p:pic>
        <p:nvPicPr>
          <p:cNvPr id="10" name="Graphique 9">
            <a:extLst>
              <a:ext uri="{FF2B5EF4-FFF2-40B4-BE49-F238E27FC236}">
                <a16:creationId xmlns:a16="http://schemas.microsoft.com/office/drawing/2014/main" id="{A2D6E329-9AE7-7E41-8B38-B49E166F907A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257939" y="6110514"/>
            <a:ext cx="797928" cy="653143"/>
          </a:xfrm>
          <a:prstGeom prst="rect">
            <a:avLst/>
          </a:prstGeom>
        </p:spPr>
      </p:pic>
      <p:pic>
        <p:nvPicPr>
          <p:cNvPr id="11" name="Graphique 10">
            <a:extLst>
              <a:ext uri="{FF2B5EF4-FFF2-40B4-BE49-F238E27FC236}">
                <a16:creationId xmlns:a16="http://schemas.microsoft.com/office/drawing/2014/main" id="{F462B358-C010-FB4D-8DEF-469B8CD21865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356365" y="6167149"/>
            <a:ext cx="797928" cy="653143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92E7B525-8D40-884E-B7BA-AB41CEBF80E0}"/>
              </a:ext>
            </a:extLst>
          </p:cNvPr>
          <p:cNvSpPr txBox="1"/>
          <p:nvPr userDrawn="1"/>
        </p:nvSpPr>
        <p:spPr>
          <a:xfrm>
            <a:off x="9632664" y="333686"/>
            <a:ext cx="219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spc="-80">
                <a:solidFill>
                  <a:srgbClr val="0A334A"/>
                </a:solidFill>
                <a:latin typeface="Fair Prosper" pitchFamily="2" charset="0"/>
              </a:rPr>
              <a:t>Résultats</a:t>
            </a:r>
            <a:endParaRPr lang="fr-FR" sz="6000" spc="-80">
              <a:solidFill>
                <a:srgbClr val="0A334A"/>
              </a:solidFill>
              <a:latin typeface="Fair Prosper" pitchFamily="2" charset="0"/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E1B9D48A-8D74-6941-BB16-FDB022D393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/>
          <a:srcRect l="23964" t="41022"/>
          <a:stretch/>
        </p:blipFill>
        <p:spPr>
          <a:xfrm>
            <a:off x="0" y="-2"/>
            <a:ext cx="2027890" cy="734037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2E457D64-2007-D74F-97CE-7CE7D984A8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/>
          <a:srcRect l="24384" b="59498"/>
          <a:stretch/>
        </p:blipFill>
        <p:spPr>
          <a:xfrm>
            <a:off x="-1" y="6348777"/>
            <a:ext cx="2016686" cy="509223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3F180539-72B1-F149-8C4D-C0DF27605F6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/>
          <a:srcRect t="50000"/>
          <a:stretch/>
        </p:blipFill>
        <p:spPr>
          <a:xfrm>
            <a:off x="2391755" y="-2"/>
            <a:ext cx="889000" cy="431802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AE4BAF92-16A5-6F4D-8ABD-F6D764CF25E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/>
          <a:srcRect b="52621"/>
          <a:stretch/>
        </p:blipFill>
        <p:spPr>
          <a:xfrm>
            <a:off x="6984123" y="6453707"/>
            <a:ext cx="889000" cy="415179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2D4BC4FA-051D-A446-862A-F7CFF27C5D0E}"/>
              </a:ext>
            </a:extLst>
          </p:cNvPr>
          <p:cNvSpPr txBox="1"/>
          <p:nvPr userDrawn="1"/>
        </p:nvSpPr>
        <p:spPr>
          <a:xfrm>
            <a:off x="6443889" y="2268241"/>
            <a:ext cx="25890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rgbClr val="8989FF"/>
                </a:solidFill>
                <a:latin typeface="Fair Prosper" pitchFamily="2" charset="0"/>
                <a:cs typeface="Poppins" panose="00000500000000000000" pitchFamily="2" charset="0"/>
              </a:rPr>
              <a:t>Diffusion</a:t>
            </a:r>
            <a:endParaRPr lang="fr-FR" sz="2000">
              <a:solidFill>
                <a:srgbClr val="8989FF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18" name="Rectangle : coins arrondis 17">
            <a:extLst>
              <a:ext uri="{FF2B5EF4-FFF2-40B4-BE49-F238E27FC236}">
                <a16:creationId xmlns:a16="http://schemas.microsoft.com/office/drawing/2014/main" id="{9FA230B4-4701-5C4C-B805-F6E6EED3C0A0}"/>
              </a:ext>
            </a:extLst>
          </p:cNvPr>
          <p:cNvSpPr/>
          <p:nvPr userDrawn="1"/>
        </p:nvSpPr>
        <p:spPr>
          <a:xfrm>
            <a:off x="257358" y="3617587"/>
            <a:ext cx="2689743" cy="641375"/>
          </a:xfrm>
          <a:prstGeom prst="roundRect">
            <a:avLst/>
          </a:prstGeom>
          <a:solidFill>
            <a:srgbClr val="898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D94263F4-CF48-9440-A0C0-4C7A4E5928FA}"/>
              </a:ext>
            </a:extLst>
          </p:cNvPr>
          <p:cNvSpPr txBox="1"/>
          <p:nvPr userDrawn="1"/>
        </p:nvSpPr>
        <p:spPr>
          <a:xfrm>
            <a:off x="785179" y="2268241"/>
            <a:ext cx="23034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rgbClr val="8989FF"/>
                </a:solidFill>
                <a:latin typeface="Fair Prosper" pitchFamily="2" charset="0"/>
                <a:cs typeface="Poppins" panose="00000500000000000000" pitchFamily="2" charset="0"/>
              </a:rPr>
              <a:t>Objectifs</a:t>
            </a:r>
            <a:endParaRPr lang="fr-FR" sz="2400">
              <a:solidFill>
                <a:srgbClr val="8989FF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52398095-EF61-1C4E-994A-8B58E686E74C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F8A22AD9-D6EE-FA45-BD5A-6D921F62FF00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sp>
        <p:nvSpPr>
          <p:cNvPr id="22" name="Forme libre : forme 11">
            <a:extLst>
              <a:ext uri="{FF2B5EF4-FFF2-40B4-BE49-F238E27FC236}">
                <a16:creationId xmlns:a16="http://schemas.microsoft.com/office/drawing/2014/main" id="{95D2B2F3-C897-244E-A763-CF8D2968C54A}"/>
              </a:ext>
            </a:extLst>
          </p:cNvPr>
          <p:cNvSpPr/>
          <p:nvPr userDrawn="1"/>
        </p:nvSpPr>
        <p:spPr>
          <a:xfrm>
            <a:off x="3458753" y="1349232"/>
            <a:ext cx="2273630" cy="4587860"/>
          </a:xfrm>
          <a:custGeom>
            <a:avLst/>
            <a:gdLst>
              <a:gd name="connsiteX0" fmla="*/ 2238158 w 2273630"/>
              <a:gd name="connsiteY0" fmla="*/ 725467 h 4587860"/>
              <a:gd name="connsiteX1" fmla="*/ 2233884 w 2273630"/>
              <a:gd name="connsiteY1" fmla="*/ 725467 h 4587860"/>
              <a:gd name="connsiteX2" fmla="*/ 2233884 w 2273630"/>
              <a:gd name="connsiteY2" fmla="*/ 272237 h 4587860"/>
              <a:gd name="connsiteX3" fmla="*/ 1961647 w 2273630"/>
              <a:gd name="connsiteY3" fmla="*/ 0 h 4587860"/>
              <a:gd name="connsiteX4" fmla="*/ 311983 w 2273630"/>
              <a:gd name="connsiteY4" fmla="*/ 0 h 4587860"/>
              <a:gd name="connsiteX5" fmla="*/ 39746 w 2273630"/>
              <a:gd name="connsiteY5" fmla="*/ 272237 h 4587860"/>
              <a:gd name="connsiteX6" fmla="*/ 39746 w 2273630"/>
              <a:gd name="connsiteY6" fmla="*/ 725467 h 4587860"/>
              <a:gd name="connsiteX7" fmla="*/ 35472 w 2273630"/>
              <a:gd name="connsiteY7" fmla="*/ 725467 h 4587860"/>
              <a:gd name="connsiteX8" fmla="*/ 0 w 2273630"/>
              <a:gd name="connsiteY8" fmla="*/ 760939 h 4587860"/>
              <a:gd name="connsiteX9" fmla="*/ 0 w 2273630"/>
              <a:gd name="connsiteY9" fmla="*/ 1074632 h 4587860"/>
              <a:gd name="connsiteX10" fmla="*/ 35472 w 2273630"/>
              <a:gd name="connsiteY10" fmla="*/ 1110104 h 4587860"/>
              <a:gd name="connsiteX11" fmla="*/ 39746 w 2273630"/>
              <a:gd name="connsiteY11" fmla="*/ 1110104 h 4587860"/>
              <a:gd name="connsiteX12" fmla="*/ 39746 w 2273630"/>
              <a:gd name="connsiteY12" fmla="*/ 1184895 h 4587860"/>
              <a:gd name="connsiteX13" fmla="*/ 35472 w 2273630"/>
              <a:gd name="connsiteY13" fmla="*/ 1184895 h 4587860"/>
              <a:gd name="connsiteX14" fmla="*/ 0 w 2273630"/>
              <a:gd name="connsiteY14" fmla="*/ 1220366 h 4587860"/>
              <a:gd name="connsiteX15" fmla="*/ 0 w 2273630"/>
              <a:gd name="connsiteY15" fmla="*/ 1534059 h 4587860"/>
              <a:gd name="connsiteX16" fmla="*/ 35472 w 2273630"/>
              <a:gd name="connsiteY16" fmla="*/ 1569531 h 4587860"/>
              <a:gd name="connsiteX17" fmla="*/ 39746 w 2273630"/>
              <a:gd name="connsiteY17" fmla="*/ 1569531 h 4587860"/>
              <a:gd name="connsiteX18" fmla="*/ 39746 w 2273630"/>
              <a:gd name="connsiteY18" fmla="*/ 4315623 h 4587860"/>
              <a:gd name="connsiteX19" fmla="*/ 311983 w 2273630"/>
              <a:gd name="connsiteY19" fmla="*/ 4587860 h 4587860"/>
              <a:gd name="connsiteX20" fmla="*/ 1961647 w 2273630"/>
              <a:gd name="connsiteY20" fmla="*/ 4587860 h 4587860"/>
              <a:gd name="connsiteX21" fmla="*/ 2233884 w 2273630"/>
              <a:gd name="connsiteY21" fmla="*/ 4315623 h 4587860"/>
              <a:gd name="connsiteX22" fmla="*/ 2233884 w 2273630"/>
              <a:gd name="connsiteY22" fmla="*/ 1302422 h 4587860"/>
              <a:gd name="connsiteX23" fmla="*/ 2238158 w 2273630"/>
              <a:gd name="connsiteY23" fmla="*/ 1302422 h 4587860"/>
              <a:gd name="connsiteX24" fmla="*/ 2273630 w 2273630"/>
              <a:gd name="connsiteY24" fmla="*/ 1266950 h 4587860"/>
              <a:gd name="connsiteX25" fmla="*/ 2273630 w 2273630"/>
              <a:gd name="connsiteY25" fmla="*/ 760939 h 4587860"/>
              <a:gd name="connsiteX26" fmla="*/ 2238158 w 2273630"/>
              <a:gd name="connsiteY26" fmla="*/ 725467 h 4587860"/>
              <a:gd name="connsiteX27" fmla="*/ 2154606 w 2273630"/>
              <a:gd name="connsiteY27" fmla="*/ 4299596 h 4587860"/>
              <a:gd name="connsiteX28" fmla="*/ 1933654 w 2273630"/>
              <a:gd name="connsiteY28" fmla="*/ 4520549 h 4587860"/>
              <a:gd name="connsiteX29" fmla="*/ 339976 w 2273630"/>
              <a:gd name="connsiteY29" fmla="*/ 4520549 h 4587860"/>
              <a:gd name="connsiteX30" fmla="*/ 119024 w 2273630"/>
              <a:gd name="connsiteY30" fmla="*/ 4299596 h 4587860"/>
              <a:gd name="connsiteX31" fmla="*/ 119024 w 2273630"/>
              <a:gd name="connsiteY31" fmla="*/ 288264 h 4587860"/>
              <a:gd name="connsiteX32" fmla="*/ 339976 w 2273630"/>
              <a:gd name="connsiteY32" fmla="*/ 67311 h 4587860"/>
              <a:gd name="connsiteX33" fmla="*/ 1933440 w 2273630"/>
              <a:gd name="connsiteY33" fmla="*/ 67311 h 4587860"/>
              <a:gd name="connsiteX34" fmla="*/ 2154393 w 2273630"/>
              <a:gd name="connsiteY34" fmla="*/ 288264 h 4587860"/>
              <a:gd name="connsiteX35" fmla="*/ 2154606 w 2273630"/>
              <a:gd name="connsiteY35" fmla="*/ 4299596 h 4587860"/>
              <a:gd name="connsiteX36" fmla="*/ 2154606 w 2273630"/>
              <a:gd name="connsiteY36" fmla="*/ 4299596 h 4587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73630" h="4587860">
                <a:moveTo>
                  <a:pt x="2238158" y="725467"/>
                </a:moveTo>
                <a:lnTo>
                  <a:pt x="2233884" y="725467"/>
                </a:lnTo>
                <a:lnTo>
                  <a:pt x="2233884" y="272237"/>
                </a:lnTo>
                <a:cubicBezTo>
                  <a:pt x="2233671" y="121802"/>
                  <a:pt x="2111869" y="0"/>
                  <a:pt x="1961647" y="0"/>
                </a:cubicBezTo>
                <a:lnTo>
                  <a:pt x="311983" y="0"/>
                </a:lnTo>
                <a:cubicBezTo>
                  <a:pt x="161761" y="0"/>
                  <a:pt x="39746" y="121802"/>
                  <a:pt x="39746" y="272237"/>
                </a:cubicBezTo>
                <a:lnTo>
                  <a:pt x="39746" y="725467"/>
                </a:lnTo>
                <a:lnTo>
                  <a:pt x="35472" y="725467"/>
                </a:lnTo>
                <a:cubicBezTo>
                  <a:pt x="15813" y="725467"/>
                  <a:pt x="0" y="741280"/>
                  <a:pt x="0" y="760939"/>
                </a:cubicBezTo>
                <a:lnTo>
                  <a:pt x="0" y="1074632"/>
                </a:lnTo>
                <a:cubicBezTo>
                  <a:pt x="0" y="1094291"/>
                  <a:pt x="15813" y="1110104"/>
                  <a:pt x="35472" y="1110104"/>
                </a:cubicBezTo>
                <a:lnTo>
                  <a:pt x="39746" y="1110104"/>
                </a:lnTo>
                <a:lnTo>
                  <a:pt x="39746" y="1184895"/>
                </a:lnTo>
                <a:lnTo>
                  <a:pt x="35472" y="1184895"/>
                </a:lnTo>
                <a:cubicBezTo>
                  <a:pt x="15813" y="1184895"/>
                  <a:pt x="0" y="1200707"/>
                  <a:pt x="0" y="1220366"/>
                </a:cubicBezTo>
                <a:lnTo>
                  <a:pt x="0" y="1534059"/>
                </a:lnTo>
                <a:cubicBezTo>
                  <a:pt x="0" y="1553718"/>
                  <a:pt x="15813" y="1569531"/>
                  <a:pt x="35472" y="1569531"/>
                </a:cubicBezTo>
                <a:lnTo>
                  <a:pt x="39746" y="1569531"/>
                </a:lnTo>
                <a:lnTo>
                  <a:pt x="39746" y="4315623"/>
                </a:lnTo>
                <a:cubicBezTo>
                  <a:pt x="39746" y="4465845"/>
                  <a:pt x="161547" y="4587860"/>
                  <a:pt x="311983" y="4587860"/>
                </a:cubicBezTo>
                <a:lnTo>
                  <a:pt x="1961647" y="4587860"/>
                </a:lnTo>
                <a:cubicBezTo>
                  <a:pt x="2111869" y="4587860"/>
                  <a:pt x="2233884" y="4466059"/>
                  <a:pt x="2233884" y="4315623"/>
                </a:cubicBezTo>
                <a:lnTo>
                  <a:pt x="2233884" y="1302422"/>
                </a:lnTo>
                <a:lnTo>
                  <a:pt x="2238158" y="1302422"/>
                </a:lnTo>
                <a:cubicBezTo>
                  <a:pt x="2257817" y="1302422"/>
                  <a:pt x="2273630" y="1286609"/>
                  <a:pt x="2273630" y="1266950"/>
                </a:cubicBezTo>
                <a:lnTo>
                  <a:pt x="2273630" y="760939"/>
                </a:lnTo>
                <a:cubicBezTo>
                  <a:pt x="2273630" y="741280"/>
                  <a:pt x="2257817" y="725467"/>
                  <a:pt x="2238158" y="725467"/>
                </a:cubicBezTo>
                <a:close/>
                <a:moveTo>
                  <a:pt x="2154606" y="4299596"/>
                </a:moveTo>
                <a:cubicBezTo>
                  <a:pt x="2154606" y="4421612"/>
                  <a:pt x="2055669" y="4520549"/>
                  <a:pt x="1933654" y="4520549"/>
                </a:cubicBezTo>
                <a:lnTo>
                  <a:pt x="339976" y="4520549"/>
                </a:lnTo>
                <a:cubicBezTo>
                  <a:pt x="217961" y="4520549"/>
                  <a:pt x="119024" y="4421612"/>
                  <a:pt x="119024" y="4299596"/>
                </a:cubicBezTo>
                <a:lnTo>
                  <a:pt x="119024" y="288264"/>
                </a:lnTo>
                <a:cubicBezTo>
                  <a:pt x="119024" y="166249"/>
                  <a:pt x="217961" y="67311"/>
                  <a:pt x="339976" y="67311"/>
                </a:cubicBezTo>
                <a:lnTo>
                  <a:pt x="1933440" y="67311"/>
                </a:lnTo>
                <a:cubicBezTo>
                  <a:pt x="2055456" y="67311"/>
                  <a:pt x="2154393" y="166249"/>
                  <a:pt x="2154393" y="288264"/>
                </a:cubicBezTo>
                <a:lnTo>
                  <a:pt x="2154606" y="4299596"/>
                </a:lnTo>
                <a:lnTo>
                  <a:pt x="2154606" y="4299596"/>
                </a:lnTo>
                <a:close/>
              </a:path>
            </a:pathLst>
          </a:custGeom>
          <a:solidFill>
            <a:srgbClr val="8B89FF"/>
          </a:solidFill>
          <a:ln w="21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id="{CA3A80D6-FBF3-FD40-A445-6449C2D1AA2D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3576558" y="1413089"/>
            <a:ext cx="2041981" cy="521421"/>
          </a:xfrm>
          <a:prstGeom prst="rect">
            <a:avLst/>
          </a:prstGeom>
        </p:spPr>
      </p:pic>
      <p:pic>
        <p:nvPicPr>
          <p:cNvPr id="24" name="Graphique 5">
            <a:extLst>
              <a:ext uri="{FF2B5EF4-FFF2-40B4-BE49-F238E27FC236}">
                <a16:creationId xmlns:a16="http://schemas.microsoft.com/office/drawing/2014/main" id="{68882988-EFA4-6D4C-A236-3BA6B483C3F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/>
          <a:srcRect l="6233" t="9013" r="5134" b="3712"/>
          <a:stretch/>
        </p:blipFill>
        <p:spPr>
          <a:xfrm>
            <a:off x="3576363" y="1817263"/>
            <a:ext cx="2043526" cy="4053152"/>
          </a:xfrm>
          <a:prstGeom prst="round2SameRect">
            <a:avLst>
              <a:gd name="adj1" fmla="val 0"/>
              <a:gd name="adj2" fmla="val 8855"/>
            </a:avLst>
          </a:prstGeom>
        </p:spPr>
      </p:pic>
    </p:spTree>
    <p:extLst>
      <p:ext uri="{BB962C8B-B14F-4D97-AF65-F5344CB8AC3E}">
        <p14:creationId xmlns:p14="http://schemas.microsoft.com/office/powerpoint/2010/main" val="2460042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D039D276-18C5-004B-A6C2-10105EA74293}"/>
              </a:ext>
            </a:extLst>
          </p:cNvPr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gradFill flip="none" rotWithShape="0">
            <a:gsLst>
              <a:gs pos="0">
                <a:srgbClr val="A6EBF1"/>
              </a:gs>
              <a:gs pos="100000">
                <a:srgbClr val="7DC7CC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Graphique 6">
            <a:extLst>
              <a:ext uri="{FF2B5EF4-FFF2-40B4-BE49-F238E27FC236}">
                <a16:creationId xmlns:a16="http://schemas.microsoft.com/office/drawing/2014/main" id="{8F5DBF38-F5D9-7348-8A8F-F454428723D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678" t="14643" r="31599" b="19868"/>
          <a:stretch/>
        </p:blipFill>
        <p:spPr>
          <a:xfrm>
            <a:off x="3655825" y="0"/>
            <a:ext cx="8536175" cy="6858000"/>
          </a:xfrm>
          <a:prstGeom prst="rect">
            <a:avLst/>
          </a:prstGeom>
        </p:spPr>
      </p:pic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9CFE5AB6-2C89-DD4D-BC47-C142DBD3344D}"/>
              </a:ext>
            </a:extLst>
          </p:cNvPr>
          <p:cNvSpPr/>
          <p:nvPr userDrawn="1"/>
        </p:nvSpPr>
        <p:spPr>
          <a:xfrm>
            <a:off x="9256535" y="546015"/>
            <a:ext cx="2935466" cy="631198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 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FC547C25-16D1-254B-955B-3BF1A647A41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t="65565" r="19427"/>
          <a:stretch/>
        </p:blipFill>
        <p:spPr>
          <a:xfrm>
            <a:off x="9111930" y="-1"/>
            <a:ext cx="3080070" cy="1193884"/>
          </a:xfrm>
          <a:prstGeom prst="rect">
            <a:avLst/>
          </a:prstGeom>
        </p:spPr>
      </p:pic>
      <p:pic>
        <p:nvPicPr>
          <p:cNvPr id="10" name="Graphique 9">
            <a:extLst>
              <a:ext uri="{FF2B5EF4-FFF2-40B4-BE49-F238E27FC236}">
                <a16:creationId xmlns:a16="http://schemas.microsoft.com/office/drawing/2014/main" id="{869F51EE-C6D9-0646-8095-95DF2990F2A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257939" y="6110514"/>
            <a:ext cx="797928" cy="653143"/>
          </a:xfrm>
          <a:prstGeom prst="rect">
            <a:avLst/>
          </a:prstGeom>
        </p:spPr>
      </p:pic>
      <p:pic>
        <p:nvPicPr>
          <p:cNvPr id="11" name="Graphique 10">
            <a:extLst>
              <a:ext uri="{FF2B5EF4-FFF2-40B4-BE49-F238E27FC236}">
                <a16:creationId xmlns:a16="http://schemas.microsoft.com/office/drawing/2014/main" id="{3BA06A4F-E8AC-FF49-B124-DECD4C36D84F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356365" y="6167149"/>
            <a:ext cx="797928" cy="653143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5BDBC5BF-3E9E-3440-8F6F-976FBAD56E7E}"/>
              </a:ext>
            </a:extLst>
          </p:cNvPr>
          <p:cNvSpPr txBox="1"/>
          <p:nvPr userDrawn="1"/>
        </p:nvSpPr>
        <p:spPr>
          <a:xfrm>
            <a:off x="9632664" y="333686"/>
            <a:ext cx="219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spc="-80">
                <a:solidFill>
                  <a:srgbClr val="0A334A"/>
                </a:solidFill>
                <a:latin typeface="Fair Prosper" pitchFamily="2" charset="0"/>
              </a:rPr>
              <a:t>Résultats</a:t>
            </a:r>
            <a:endParaRPr lang="fr-FR" sz="6000" spc="-80">
              <a:solidFill>
                <a:srgbClr val="0A334A"/>
              </a:solidFill>
              <a:latin typeface="Fair Prosper" pitchFamily="2" charset="0"/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BF2C63E1-9554-2D4C-AAA1-2DD5C3D0567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/>
          <a:srcRect l="23964" t="41022"/>
          <a:stretch/>
        </p:blipFill>
        <p:spPr>
          <a:xfrm>
            <a:off x="0" y="-2"/>
            <a:ext cx="2027890" cy="734037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4167DA40-DBB3-3148-8267-1406231734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/>
          <a:srcRect l="24384" b="59498"/>
          <a:stretch/>
        </p:blipFill>
        <p:spPr>
          <a:xfrm>
            <a:off x="-1" y="6348777"/>
            <a:ext cx="2016686" cy="509223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774F6209-996B-734A-AF88-69B9F6B5D4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/>
          <a:srcRect t="50000"/>
          <a:stretch/>
        </p:blipFill>
        <p:spPr>
          <a:xfrm>
            <a:off x="2391755" y="-2"/>
            <a:ext cx="889000" cy="431802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449FAAD4-DE20-E143-A5F5-D98E78AA694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/>
          <a:srcRect b="52621"/>
          <a:stretch/>
        </p:blipFill>
        <p:spPr>
          <a:xfrm>
            <a:off x="6984123" y="6453707"/>
            <a:ext cx="889000" cy="415179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16482565-FDA0-A845-A0DA-F3EB49679807}"/>
              </a:ext>
            </a:extLst>
          </p:cNvPr>
          <p:cNvSpPr txBox="1"/>
          <p:nvPr userDrawn="1"/>
        </p:nvSpPr>
        <p:spPr>
          <a:xfrm>
            <a:off x="6677252" y="2268241"/>
            <a:ext cx="25890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rgbClr val="8989FF"/>
                </a:solidFill>
                <a:latin typeface="Fair Prosper" pitchFamily="2" charset="0"/>
                <a:cs typeface="Poppins" panose="00000500000000000000" pitchFamily="2" charset="0"/>
              </a:rPr>
              <a:t>Diffusion</a:t>
            </a:r>
            <a:endParaRPr lang="fr-FR" sz="2000">
              <a:solidFill>
                <a:srgbClr val="8989FF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18" name="Rectangle : coins arrondis 17">
            <a:extLst>
              <a:ext uri="{FF2B5EF4-FFF2-40B4-BE49-F238E27FC236}">
                <a16:creationId xmlns:a16="http://schemas.microsoft.com/office/drawing/2014/main" id="{8FC55BC4-D1DF-A340-81C1-AB51F3E4139E}"/>
              </a:ext>
            </a:extLst>
          </p:cNvPr>
          <p:cNvSpPr/>
          <p:nvPr userDrawn="1"/>
        </p:nvSpPr>
        <p:spPr>
          <a:xfrm>
            <a:off x="257358" y="3617587"/>
            <a:ext cx="1975703" cy="641375"/>
          </a:xfrm>
          <a:prstGeom prst="roundRect">
            <a:avLst/>
          </a:prstGeom>
          <a:solidFill>
            <a:srgbClr val="898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288ED625-2A8E-6648-A62E-F9356355049D}"/>
              </a:ext>
            </a:extLst>
          </p:cNvPr>
          <p:cNvSpPr txBox="1"/>
          <p:nvPr userDrawn="1"/>
        </p:nvSpPr>
        <p:spPr>
          <a:xfrm>
            <a:off x="275040" y="2248991"/>
            <a:ext cx="23034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rgbClr val="8989FF"/>
                </a:solidFill>
                <a:latin typeface="Fair Prosper" pitchFamily="2" charset="0"/>
                <a:cs typeface="Poppins" panose="00000500000000000000" pitchFamily="2" charset="0"/>
              </a:rPr>
              <a:t>Objectifs</a:t>
            </a:r>
            <a:endParaRPr lang="fr-FR" sz="2400">
              <a:solidFill>
                <a:srgbClr val="8989FF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B78DB1DB-5A01-6E49-98CF-F6725FC9C665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934AB5B4-0F9A-7447-892F-63CBA665AC10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sp>
        <p:nvSpPr>
          <p:cNvPr id="22" name="Forme libre : forme 11">
            <a:extLst>
              <a:ext uri="{FF2B5EF4-FFF2-40B4-BE49-F238E27FC236}">
                <a16:creationId xmlns:a16="http://schemas.microsoft.com/office/drawing/2014/main" id="{D548DF58-A081-E646-BA38-CD8588DEBAE4}"/>
              </a:ext>
            </a:extLst>
          </p:cNvPr>
          <p:cNvSpPr/>
          <p:nvPr userDrawn="1"/>
        </p:nvSpPr>
        <p:spPr>
          <a:xfrm>
            <a:off x="2622857" y="1406983"/>
            <a:ext cx="2031198" cy="4098667"/>
          </a:xfrm>
          <a:custGeom>
            <a:avLst/>
            <a:gdLst>
              <a:gd name="connsiteX0" fmla="*/ 2238158 w 2273630"/>
              <a:gd name="connsiteY0" fmla="*/ 725467 h 4587860"/>
              <a:gd name="connsiteX1" fmla="*/ 2233884 w 2273630"/>
              <a:gd name="connsiteY1" fmla="*/ 725467 h 4587860"/>
              <a:gd name="connsiteX2" fmla="*/ 2233884 w 2273630"/>
              <a:gd name="connsiteY2" fmla="*/ 272237 h 4587860"/>
              <a:gd name="connsiteX3" fmla="*/ 1961647 w 2273630"/>
              <a:gd name="connsiteY3" fmla="*/ 0 h 4587860"/>
              <a:gd name="connsiteX4" fmla="*/ 311983 w 2273630"/>
              <a:gd name="connsiteY4" fmla="*/ 0 h 4587860"/>
              <a:gd name="connsiteX5" fmla="*/ 39746 w 2273630"/>
              <a:gd name="connsiteY5" fmla="*/ 272237 h 4587860"/>
              <a:gd name="connsiteX6" fmla="*/ 39746 w 2273630"/>
              <a:gd name="connsiteY6" fmla="*/ 725467 h 4587860"/>
              <a:gd name="connsiteX7" fmla="*/ 35472 w 2273630"/>
              <a:gd name="connsiteY7" fmla="*/ 725467 h 4587860"/>
              <a:gd name="connsiteX8" fmla="*/ 0 w 2273630"/>
              <a:gd name="connsiteY8" fmla="*/ 760939 h 4587860"/>
              <a:gd name="connsiteX9" fmla="*/ 0 w 2273630"/>
              <a:gd name="connsiteY9" fmla="*/ 1074632 h 4587860"/>
              <a:gd name="connsiteX10" fmla="*/ 35472 w 2273630"/>
              <a:gd name="connsiteY10" fmla="*/ 1110104 h 4587860"/>
              <a:gd name="connsiteX11" fmla="*/ 39746 w 2273630"/>
              <a:gd name="connsiteY11" fmla="*/ 1110104 h 4587860"/>
              <a:gd name="connsiteX12" fmla="*/ 39746 w 2273630"/>
              <a:gd name="connsiteY12" fmla="*/ 1184895 h 4587860"/>
              <a:gd name="connsiteX13" fmla="*/ 35472 w 2273630"/>
              <a:gd name="connsiteY13" fmla="*/ 1184895 h 4587860"/>
              <a:gd name="connsiteX14" fmla="*/ 0 w 2273630"/>
              <a:gd name="connsiteY14" fmla="*/ 1220366 h 4587860"/>
              <a:gd name="connsiteX15" fmla="*/ 0 w 2273630"/>
              <a:gd name="connsiteY15" fmla="*/ 1534059 h 4587860"/>
              <a:gd name="connsiteX16" fmla="*/ 35472 w 2273630"/>
              <a:gd name="connsiteY16" fmla="*/ 1569531 h 4587860"/>
              <a:gd name="connsiteX17" fmla="*/ 39746 w 2273630"/>
              <a:gd name="connsiteY17" fmla="*/ 1569531 h 4587860"/>
              <a:gd name="connsiteX18" fmla="*/ 39746 w 2273630"/>
              <a:gd name="connsiteY18" fmla="*/ 4315623 h 4587860"/>
              <a:gd name="connsiteX19" fmla="*/ 311983 w 2273630"/>
              <a:gd name="connsiteY19" fmla="*/ 4587860 h 4587860"/>
              <a:gd name="connsiteX20" fmla="*/ 1961647 w 2273630"/>
              <a:gd name="connsiteY20" fmla="*/ 4587860 h 4587860"/>
              <a:gd name="connsiteX21" fmla="*/ 2233884 w 2273630"/>
              <a:gd name="connsiteY21" fmla="*/ 4315623 h 4587860"/>
              <a:gd name="connsiteX22" fmla="*/ 2233884 w 2273630"/>
              <a:gd name="connsiteY22" fmla="*/ 1302422 h 4587860"/>
              <a:gd name="connsiteX23" fmla="*/ 2238158 w 2273630"/>
              <a:gd name="connsiteY23" fmla="*/ 1302422 h 4587860"/>
              <a:gd name="connsiteX24" fmla="*/ 2273630 w 2273630"/>
              <a:gd name="connsiteY24" fmla="*/ 1266950 h 4587860"/>
              <a:gd name="connsiteX25" fmla="*/ 2273630 w 2273630"/>
              <a:gd name="connsiteY25" fmla="*/ 760939 h 4587860"/>
              <a:gd name="connsiteX26" fmla="*/ 2238158 w 2273630"/>
              <a:gd name="connsiteY26" fmla="*/ 725467 h 4587860"/>
              <a:gd name="connsiteX27" fmla="*/ 2154606 w 2273630"/>
              <a:gd name="connsiteY27" fmla="*/ 4299596 h 4587860"/>
              <a:gd name="connsiteX28" fmla="*/ 1933654 w 2273630"/>
              <a:gd name="connsiteY28" fmla="*/ 4520549 h 4587860"/>
              <a:gd name="connsiteX29" fmla="*/ 339976 w 2273630"/>
              <a:gd name="connsiteY29" fmla="*/ 4520549 h 4587860"/>
              <a:gd name="connsiteX30" fmla="*/ 119024 w 2273630"/>
              <a:gd name="connsiteY30" fmla="*/ 4299596 h 4587860"/>
              <a:gd name="connsiteX31" fmla="*/ 119024 w 2273630"/>
              <a:gd name="connsiteY31" fmla="*/ 288264 h 4587860"/>
              <a:gd name="connsiteX32" fmla="*/ 339976 w 2273630"/>
              <a:gd name="connsiteY32" fmla="*/ 67311 h 4587860"/>
              <a:gd name="connsiteX33" fmla="*/ 1933440 w 2273630"/>
              <a:gd name="connsiteY33" fmla="*/ 67311 h 4587860"/>
              <a:gd name="connsiteX34" fmla="*/ 2154393 w 2273630"/>
              <a:gd name="connsiteY34" fmla="*/ 288264 h 4587860"/>
              <a:gd name="connsiteX35" fmla="*/ 2154606 w 2273630"/>
              <a:gd name="connsiteY35" fmla="*/ 4299596 h 4587860"/>
              <a:gd name="connsiteX36" fmla="*/ 2154606 w 2273630"/>
              <a:gd name="connsiteY36" fmla="*/ 4299596 h 4587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73630" h="4587860">
                <a:moveTo>
                  <a:pt x="2238158" y="725467"/>
                </a:moveTo>
                <a:lnTo>
                  <a:pt x="2233884" y="725467"/>
                </a:lnTo>
                <a:lnTo>
                  <a:pt x="2233884" y="272237"/>
                </a:lnTo>
                <a:cubicBezTo>
                  <a:pt x="2233671" y="121802"/>
                  <a:pt x="2111869" y="0"/>
                  <a:pt x="1961647" y="0"/>
                </a:cubicBezTo>
                <a:lnTo>
                  <a:pt x="311983" y="0"/>
                </a:lnTo>
                <a:cubicBezTo>
                  <a:pt x="161761" y="0"/>
                  <a:pt x="39746" y="121802"/>
                  <a:pt x="39746" y="272237"/>
                </a:cubicBezTo>
                <a:lnTo>
                  <a:pt x="39746" y="725467"/>
                </a:lnTo>
                <a:lnTo>
                  <a:pt x="35472" y="725467"/>
                </a:lnTo>
                <a:cubicBezTo>
                  <a:pt x="15813" y="725467"/>
                  <a:pt x="0" y="741280"/>
                  <a:pt x="0" y="760939"/>
                </a:cubicBezTo>
                <a:lnTo>
                  <a:pt x="0" y="1074632"/>
                </a:lnTo>
                <a:cubicBezTo>
                  <a:pt x="0" y="1094291"/>
                  <a:pt x="15813" y="1110104"/>
                  <a:pt x="35472" y="1110104"/>
                </a:cubicBezTo>
                <a:lnTo>
                  <a:pt x="39746" y="1110104"/>
                </a:lnTo>
                <a:lnTo>
                  <a:pt x="39746" y="1184895"/>
                </a:lnTo>
                <a:lnTo>
                  <a:pt x="35472" y="1184895"/>
                </a:lnTo>
                <a:cubicBezTo>
                  <a:pt x="15813" y="1184895"/>
                  <a:pt x="0" y="1200707"/>
                  <a:pt x="0" y="1220366"/>
                </a:cubicBezTo>
                <a:lnTo>
                  <a:pt x="0" y="1534059"/>
                </a:lnTo>
                <a:cubicBezTo>
                  <a:pt x="0" y="1553718"/>
                  <a:pt x="15813" y="1569531"/>
                  <a:pt x="35472" y="1569531"/>
                </a:cubicBezTo>
                <a:lnTo>
                  <a:pt x="39746" y="1569531"/>
                </a:lnTo>
                <a:lnTo>
                  <a:pt x="39746" y="4315623"/>
                </a:lnTo>
                <a:cubicBezTo>
                  <a:pt x="39746" y="4465845"/>
                  <a:pt x="161547" y="4587860"/>
                  <a:pt x="311983" y="4587860"/>
                </a:cubicBezTo>
                <a:lnTo>
                  <a:pt x="1961647" y="4587860"/>
                </a:lnTo>
                <a:cubicBezTo>
                  <a:pt x="2111869" y="4587860"/>
                  <a:pt x="2233884" y="4466059"/>
                  <a:pt x="2233884" y="4315623"/>
                </a:cubicBezTo>
                <a:lnTo>
                  <a:pt x="2233884" y="1302422"/>
                </a:lnTo>
                <a:lnTo>
                  <a:pt x="2238158" y="1302422"/>
                </a:lnTo>
                <a:cubicBezTo>
                  <a:pt x="2257817" y="1302422"/>
                  <a:pt x="2273630" y="1286609"/>
                  <a:pt x="2273630" y="1266950"/>
                </a:cubicBezTo>
                <a:lnTo>
                  <a:pt x="2273630" y="760939"/>
                </a:lnTo>
                <a:cubicBezTo>
                  <a:pt x="2273630" y="741280"/>
                  <a:pt x="2257817" y="725467"/>
                  <a:pt x="2238158" y="725467"/>
                </a:cubicBezTo>
                <a:close/>
                <a:moveTo>
                  <a:pt x="2154606" y="4299596"/>
                </a:moveTo>
                <a:cubicBezTo>
                  <a:pt x="2154606" y="4421612"/>
                  <a:pt x="2055669" y="4520549"/>
                  <a:pt x="1933654" y="4520549"/>
                </a:cubicBezTo>
                <a:lnTo>
                  <a:pt x="339976" y="4520549"/>
                </a:lnTo>
                <a:cubicBezTo>
                  <a:pt x="217961" y="4520549"/>
                  <a:pt x="119024" y="4421612"/>
                  <a:pt x="119024" y="4299596"/>
                </a:cubicBezTo>
                <a:lnTo>
                  <a:pt x="119024" y="288264"/>
                </a:lnTo>
                <a:cubicBezTo>
                  <a:pt x="119024" y="166249"/>
                  <a:pt x="217961" y="67311"/>
                  <a:pt x="339976" y="67311"/>
                </a:cubicBezTo>
                <a:lnTo>
                  <a:pt x="1933440" y="67311"/>
                </a:lnTo>
                <a:cubicBezTo>
                  <a:pt x="2055456" y="67311"/>
                  <a:pt x="2154393" y="166249"/>
                  <a:pt x="2154393" y="288264"/>
                </a:cubicBezTo>
                <a:lnTo>
                  <a:pt x="2154606" y="4299596"/>
                </a:lnTo>
                <a:lnTo>
                  <a:pt x="2154606" y="4299596"/>
                </a:lnTo>
                <a:close/>
              </a:path>
            </a:pathLst>
          </a:custGeom>
          <a:solidFill>
            <a:srgbClr val="8B89FF"/>
          </a:solidFill>
          <a:ln w="21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id="{28BA7CCE-13C1-C242-9FB9-3AE643B5D36A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2727236" y="1461215"/>
            <a:ext cx="1824249" cy="465823"/>
          </a:xfrm>
          <a:prstGeom prst="rect">
            <a:avLst/>
          </a:prstGeom>
        </p:spPr>
      </p:pic>
      <p:sp>
        <p:nvSpPr>
          <p:cNvPr id="25" name="Forme libre : forme 11">
            <a:extLst>
              <a:ext uri="{FF2B5EF4-FFF2-40B4-BE49-F238E27FC236}">
                <a16:creationId xmlns:a16="http://schemas.microsoft.com/office/drawing/2014/main" id="{C0957456-21C9-E94A-BBD4-412D99F3C375}"/>
              </a:ext>
            </a:extLst>
          </p:cNvPr>
          <p:cNvSpPr/>
          <p:nvPr userDrawn="1"/>
        </p:nvSpPr>
        <p:spPr>
          <a:xfrm>
            <a:off x="4744795" y="2780144"/>
            <a:ext cx="1499862" cy="2723697"/>
          </a:xfrm>
          <a:custGeom>
            <a:avLst/>
            <a:gdLst>
              <a:gd name="connsiteX0" fmla="*/ 2238158 w 2273630"/>
              <a:gd name="connsiteY0" fmla="*/ 725467 h 4587860"/>
              <a:gd name="connsiteX1" fmla="*/ 2233884 w 2273630"/>
              <a:gd name="connsiteY1" fmla="*/ 725467 h 4587860"/>
              <a:gd name="connsiteX2" fmla="*/ 2233884 w 2273630"/>
              <a:gd name="connsiteY2" fmla="*/ 272237 h 4587860"/>
              <a:gd name="connsiteX3" fmla="*/ 1961647 w 2273630"/>
              <a:gd name="connsiteY3" fmla="*/ 0 h 4587860"/>
              <a:gd name="connsiteX4" fmla="*/ 311983 w 2273630"/>
              <a:gd name="connsiteY4" fmla="*/ 0 h 4587860"/>
              <a:gd name="connsiteX5" fmla="*/ 39746 w 2273630"/>
              <a:gd name="connsiteY5" fmla="*/ 272237 h 4587860"/>
              <a:gd name="connsiteX6" fmla="*/ 39746 w 2273630"/>
              <a:gd name="connsiteY6" fmla="*/ 725467 h 4587860"/>
              <a:gd name="connsiteX7" fmla="*/ 35472 w 2273630"/>
              <a:gd name="connsiteY7" fmla="*/ 725467 h 4587860"/>
              <a:gd name="connsiteX8" fmla="*/ 0 w 2273630"/>
              <a:gd name="connsiteY8" fmla="*/ 760939 h 4587860"/>
              <a:gd name="connsiteX9" fmla="*/ 0 w 2273630"/>
              <a:gd name="connsiteY9" fmla="*/ 1074632 h 4587860"/>
              <a:gd name="connsiteX10" fmla="*/ 35472 w 2273630"/>
              <a:gd name="connsiteY10" fmla="*/ 1110104 h 4587860"/>
              <a:gd name="connsiteX11" fmla="*/ 39746 w 2273630"/>
              <a:gd name="connsiteY11" fmla="*/ 1110104 h 4587860"/>
              <a:gd name="connsiteX12" fmla="*/ 39746 w 2273630"/>
              <a:gd name="connsiteY12" fmla="*/ 1184895 h 4587860"/>
              <a:gd name="connsiteX13" fmla="*/ 35472 w 2273630"/>
              <a:gd name="connsiteY13" fmla="*/ 1184895 h 4587860"/>
              <a:gd name="connsiteX14" fmla="*/ 0 w 2273630"/>
              <a:gd name="connsiteY14" fmla="*/ 1220366 h 4587860"/>
              <a:gd name="connsiteX15" fmla="*/ 0 w 2273630"/>
              <a:gd name="connsiteY15" fmla="*/ 1534059 h 4587860"/>
              <a:gd name="connsiteX16" fmla="*/ 35472 w 2273630"/>
              <a:gd name="connsiteY16" fmla="*/ 1569531 h 4587860"/>
              <a:gd name="connsiteX17" fmla="*/ 39746 w 2273630"/>
              <a:gd name="connsiteY17" fmla="*/ 1569531 h 4587860"/>
              <a:gd name="connsiteX18" fmla="*/ 39746 w 2273630"/>
              <a:gd name="connsiteY18" fmla="*/ 4315623 h 4587860"/>
              <a:gd name="connsiteX19" fmla="*/ 311983 w 2273630"/>
              <a:gd name="connsiteY19" fmla="*/ 4587860 h 4587860"/>
              <a:gd name="connsiteX20" fmla="*/ 1961647 w 2273630"/>
              <a:gd name="connsiteY20" fmla="*/ 4587860 h 4587860"/>
              <a:gd name="connsiteX21" fmla="*/ 2233884 w 2273630"/>
              <a:gd name="connsiteY21" fmla="*/ 4315623 h 4587860"/>
              <a:gd name="connsiteX22" fmla="*/ 2233884 w 2273630"/>
              <a:gd name="connsiteY22" fmla="*/ 1302422 h 4587860"/>
              <a:gd name="connsiteX23" fmla="*/ 2238158 w 2273630"/>
              <a:gd name="connsiteY23" fmla="*/ 1302422 h 4587860"/>
              <a:gd name="connsiteX24" fmla="*/ 2273630 w 2273630"/>
              <a:gd name="connsiteY24" fmla="*/ 1266950 h 4587860"/>
              <a:gd name="connsiteX25" fmla="*/ 2273630 w 2273630"/>
              <a:gd name="connsiteY25" fmla="*/ 760939 h 4587860"/>
              <a:gd name="connsiteX26" fmla="*/ 2238158 w 2273630"/>
              <a:gd name="connsiteY26" fmla="*/ 725467 h 4587860"/>
              <a:gd name="connsiteX27" fmla="*/ 2154606 w 2273630"/>
              <a:gd name="connsiteY27" fmla="*/ 4299596 h 4587860"/>
              <a:gd name="connsiteX28" fmla="*/ 1933654 w 2273630"/>
              <a:gd name="connsiteY28" fmla="*/ 4520549 h 4587860"/>
              <a:gd name="connsiteX29" fmla="*/ 339976 w 2273630"/>
              <a:gd name="connsiteY29" fmla="*/ 4520549 h 4587860"/>
              <a:gd name="connsiteX30" fmla="*/ 119024 w 2273630"/>
              <a:gd name="connsiteY30" fmla="*/ 4299596 h 4587860"/>
              <a:gd name="connsiteX31" fmla="*/ 119024 w 2273630"/>
              <a:gd name="connsiteY31" fmla="*/ 288264 h 4587860"/>
              <a:gd name="connsiteX32" fmla="*/ 339976 w 2273630"/>
              <a:gd name="connsiteY32" fmla="*/ 67311 h 4587860"/>
              <a:gd name="connsiteX33" fmla="*/ 1933440 w 2273630"/>
              <a:gd name="connsiteY33" fmla="*/ 67311 h 4587860"/>
              <a:gd name="connsiteX34" fmla="*/ 2154393 w 2273630"/>
              <a:gd name="connsiteY34" fmla="*/ 288264 h 4587860"/>
              <a:gd name="connsiteX35" fmla="*/ 2154606 w 2273630"/>
              <a:gd name="connsiteY35" fmla="*/ 4299596 h 4587860"/>
              <a:gd name="connsiteX36" fmla="*/ 2154606 w 2273630"/>
              <a:gd name="connsiteY36" fmla="*/ 4299596 h 4587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73630" h="4587860">
                <a:moveTo>
                  <a:pt x="2238158" y="725467"/>
                </a:moveTo>
                <a:lnTo>
                  <a:pt x="2233884" y="725467"/>
                </a:lnTo>
                <a:lnTo>
                  <a:pt x="2233884" y="272237"/>
                </a:lnTo>
                <a:cubicBezTo>
                  <a:pt x="2233671" y="121802"/>
                  <a:pt x="2111869" y="0"/>
                  <a:pt x="1961647" y="0"/>
                </a:cubicBezTo>
                <a:lnTo>
                  <a:pt x="311983" y="0"/>
                </a:lnTo>
                <a:cubicBezTo>
                  <a:pt x="161761" y="0"/>
                  <a:pt x="39746" y="121802"/>
                  <a:pt x="39746" y="272237"/>
                </a:cubicBezTo>
                <a:lnTo>
                  <a:pt x="39746" y="725467"/>
                </a:lnTo>
                <a:lnTo>
                  <a:pt x="35472" y="725467"/>
                </a:lnTo>
                <a:cubicBezTo>
                  <a:pt x="15813" y="725467"/>
                  <a:pt x="0" y="741280"/>
                  <a:pt x="0" y="760939"/>
                </a:cubicBezTo>
                <a:lnTo>
                  <a:pt x="0" y="1074632"/>
                </a:lnTo>
                <a:cubicBezTo>
                  <a:pt x="0" y="1094291"/>
                  <a:pt x="15813" y="1110104"/>
                  <a:pt x="35472" y="1110104"/>
                </a:cubicBezTo>
                <a:lnTo>
                  <a:pt x="39746" y="1110104"/>
                </a:lnTo>
                <a:lnTo>
                  <a:pt x="39746" y="1184895"/>
                </a:lnTo>
                <a:lnTo>
                  <a:pt x="35472" y="1184895"/>
                </a:lnTo>
                <a:cubicBezTo>
                  <a:pt x="15813" y="1184895"/>
                  <a:pt x="0" y="1200707"/>
                  <a:pt x="0" y="1220366"/>
                </a:cubicBezTo>
                <a:lnTo>
                  <a:pt x="0" y="1534059"/>
                </a:lnTo>
                <a:cubicBezTo>
                  <a:pt x="0" y="1553718"/>
                  <a:pt x="15813" y="1569531"/>
                  <a:pt x="35472" y="1569531"/>
                </a:cubicBezTo>
                <a:lnTo>
                  <a:pt x="39746" y="1569531"/>
                </a:lnTo>
                <a:lnTo>
                  <a:pt x="39746" y="4315623"/>
                </a:lnTo>
                <a:cubicBezTo>
                  <a:pt x="39746" y="4465845"/>
                  <a:pt x="161547" y="4587860"/>
                  <a:pt x="311983" y="4587860"/>
                </a:cubicBezTo>
                <a:lnTo>
                  <a:pt x="1961647" y="4587860"/>
                </a:lnTo>
                <a:cubicBezTo>
                  <a:pt x="2111869" y="4587860"/>
                  <a:pt x="2233884" y="4466059"/>
                  <a:pt x="2233884" y="4315623"/>
                </a:cubicBezTo>
                <a:lnTo>
                  <a:pt x="2233884" y="1302422"/>
                </a:lnTo>
                <a:lnTo>
                  <a:pt x="2238158" y="1302422"/>
                </a:lnTo>
                <a:cubicBezTo>
                  <a:pt x="2257817" y="1302422"/>
                  <a:pt x="2273630" y="1286609"/>
                  <a:pt x="2273630" y="1266950"/>
                </a:cubicBezTo>
                <a:lnTo>
                  <a:pt x="2273630" y="760939"/>
                </a:lnTo>
                <a:cubicBezTo>
                  <a:pt x="2273630" y="741280"/>
                  <a:pt x="2257817" y="725467"/>
                  <a:pt x="2238158" y="725467"/>
                </a:cubicBezTo>
                <a:close/>
                <a:moveTo>
                  <a:pt x="2154606" y="4299596"/>
                </a:moveTo>
                <a:cubicBezTo>
                  <a:pt x="2154606" y="4421612"/>
                  <a:pt x="2055669" y="4520549"/>
                  <a:pt x="1933654" y="4520549"/>
                </a:cubicBezTo>
                <a:lnTo>
                  <a:pt x="339976" y="4520549"/>
                </a:lnTo>
                <a:cubicBezTo>
                  <a:pt x="217961" y="4520549"/>
                  <a:pt x="119024" y="4421612"/>
                  <a:pt x="119024" y="4299596"/>
                </a:cubicBezTo>
                <a:lnTo>
                  <a:pt x="119024" y="288264"/>
                </a:lnTo>
                <a:cubicBezTo>
                  <a:pt x="119024" y="166249"/>
                  <a:pt x="217961" y="67311"/>
                  <a:pt x="339976" y="67311"/>
                </a:cubicBezTo>
                <a:lnTo>
                  <a:pt x="1933440" y="67311"/>
                </a:lnTo>
                <a:cubicBezTo>
                  <a:pt x="2055456" y="67311"/>
                  <a:pt x="2154393" y="166249"/>
                  <a:pt x="2154393" y="288264"/>
                </a:cubicBezTo>
                <a:lnTo>
                  <a:pt x="2154606" y="4299596"/>
                </a:lnTo>
                <a:lnTo>
                  <a:pt x="2154606" y="4299596"/>
                </a:lnTo>
                <a:close/>
              </a:path>
            </a:pathLst>
          </a:custGeom>
          <a:solidFill>
            <a:srgbClr val="8B89FF"/>
          </a:solidFill>
          <a:ln w="21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pic>
        <p:nvPicPr>
          <p:cNvPr id="26" name="Image 25">
            <a:extLst>
              <a:ext uri="{FF2B5EF4-FFF2-40B4-BE49-F238E27FC236}">
                <a16:creationId xmlns:a16="http://schemas.microsoft.com/office/drawing/2014/main" id="{96B36B9D-F391-C643-A13E-1FB9C4B3352A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4824301" y="2821676"/>
            <a:ext cx="1347048" cy="343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449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0E9906F-C55F-C54B-9CF5-C8EF4C5263C6}"/>
              </a:ext>
            </a:extLst>
          </p:cNvPr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gradFill flip="none" rotWithShape="0">
            <a:gsLst>
              <a:gs pos="0">
                <a:srgbClr val="A6EBF1"/>
              </a:gs>
              <a:gs pos="100000">
                <a:srgbClr val="7DC7CC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Graphique 6">
            <a:extLst>
              <a:ext uri="{FF2B5EF4-FFF2-40B4-BE49-F238E27FC236}">
                <a16:creationId xmlns:a16="http://schemas.microsoft.com/office/drawing/2014/main" id="{BCD23CD6-7CB0-6945-9321-C093089CDE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678" t="14643" r="31599" b="19868"/>
          <a:stretch/>
        </p:blipFill>
        <p:spPr>
          <a:xfrm>
            <a:off x="3655825" y="0"/>
            <a:ext cx="8536175" cy="6858000"/>
          </a:xfrm>
          <a:prstGeom prst="rect">
            <a:avLst/>
          </a:prstGeom>
        </p:spPr>
      </p:pic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6CF961B3-85DD-1344-810D-92D742E60FFC}"/>
              </a:ext>
            </a:extLst>
          </p:cNvPr>
          <p:cNvSpPr/>
          <p:nvPr userDrawn="1"/>
        </p:nvSpPr>
        <p:spPr>
          <a:xfrm>
            <a:off x="9256535" y="546015"/>
            <a:ext cx="2935466" cy="631198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 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390E551C-2EE3-1E49-9479-1C198609B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t="65565" r="19427"/>
          <a:stretch/>
        </p:blipFill>
        <p:spPr>
          <a:xfrm>
            <a:off x="9111930" y="-1"/>
            <a:ext cx="3080070" cy="1193884"/>
          </a:xfrm>
          <a:prstGeom prst="rect">
            <a:avLst/>
          </a:prstGeom>
        </p:spPr>
      </p:pic>
      <p:pic>
        <p:nvPicPr>
          <p:cNvPr id="10" name="Graphique 9">
            <a:extLst>
              <a:ext uri="{FF2B5EF4-FFF2-40B4-BE49-F238E27FC236}">
                <a16:creationId xmlns:a16="http://schemas.microsoft.com/office/drawing/2014/main" id="{6DB6BF49-DB1C-DD44-8123-7B43856928D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257939" y="6110514"/>
            <a:ext cx="797928" cy="653143"/>
          </a:xfrm>
          <a:prstGeom prst="rect">
            <a:avLst/>
          </a:prstGeom>
        </p:spPr>
      </p:pic>
      <p:pic>
        <p:nvPicPr>
          <p:cNvPr id="11" name="Graphique 10">
            <a:extLst>
              <a:ext uri="{FF2B5EF4-FFF2-40B4-BE49-F238E27FC236}">
                <a16:creationId xmlns:a16="http://schemas.microsoft.com/office/drawing/2014/main" id="{F30DF247-742B-3F43-B3D1-8A831B12465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356365" y="6167149"/>
            <a:ext cx="797928" cy="653143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56E59615-DE2A-4B46-8D8A-4E17080DD7A1}"/>
              </a:ext>
            </a:extLst>
          </p:cNvPr>
          <p:cNvSpPr txBox="1"/>
          <p:nvPr userDrawn="1"/>
        </p:nvSpPr>
        <p:spPr>
          <a:xfrm>
            <a:off x="9632664" y="333686"/>
            <a:ext cx="219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spc="-80">
                <a:solidFill>
                  <a:srgbClr val="0A334A"/>
                </a:solidFill>
                <a:latin typeface="Fair Prosper" pitchFamily="2" charset="0"/>
              </a:rPr>
              <a:t>Résultats</a:t>
            </a:r>
            <a:endParaRPr lang="fr-FR" sz="6000" spc="-80">
              <a:solidFill>
                <a:srgbClr val="0A334A"/>
              </a:solidFill>
              <a:latin typeface="Fair Prosper" pitchFamily="2" charset="0"/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527A7FED-085F-AE4C-A7D0-B108488786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/>
          <a:srcRect l="23964" t="41022"/>
          <a:stretch/>
        </p:blipFill>
        <p:spPr>
          <a:xfrm>
            <a:off x="0" y="-2"/>
            <a:ext cx="2027890" cy="734037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E4340E19-EA8F-674B-BF7E-55B01A95E4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/>
          <a:srcRect l="24384" b="59498"/>
          <a:stretch/>
        </p:blipFill>
        <p:spPr>
          <a:xfrm>
            <a:off x="-1" y="6348777"/>
            <a:ext cx="2016686" cy="509223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A54B47F4-1060-554D-97BD-AC2DB50F45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/>
          <a:srcRect t="50000"/>
          <a:stretch/>
        </p:blipFill>
        <p:spPr>
          <a:xfrm>
            <a:off x="2391755" y="-2"/>
            <a:ext cx="889000" cy="431802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57ADD1A1-9797-1446-B146-B04A29F7CC0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/>
          <a:srcRect b="52621"/>
          <a:stretch/>
        </p:blipFill>
        <p:spPr>
          <a:xfrm>
            <a:off x="6984123" y="6453707"/>
            <a:ext cx="889000" cy="415179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4EC6E8CC-895C-3A48-B3A0-EB7DB2052758}"/>
              </a:ext>
            </a:extLst>
          </p:cNvPr>
          <p:cNvSpPr txBox="1"/>
          <p:nvPr userDrawn="1"/>
        </p:nvSpPr>
        <p:spPr>
          <a:xfrm>
            <a:off x="6677252" y="2268241"/>
            <a:ext cx="25890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rgbClr val="8989FF"/>
                </a:solidFill>
                <a:latin typeface="Fair Prosper" pitchFamily="2" charset="0"/>
                <a:cs typeface="Poppins" panose="00000500000000000000" pitchFamily="2" charset="0"/>
              </a:rPr>
              <a:t>Diffusion</a:t>
            </a:r>
            <a:endParaRPr lang="fr-FR" sz="2000">
              <a:solidFill>
                <a:srgbClr val="8989FF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18" name="Rectangle : coins arrondis 17">
            <a:extLst>
              <a:ext uri="{FF2B5EF4-FFF2-40B4-BE49-F238E27FC236}">
                <a16:creationId xmlns:a16="http://schemas.microsoft.com/office/drawing/2014/main" id="{BF91EB95-683F-944C-8943-BE489A3B2279}"/>
              </a:ext>
            </a:extLst>
          </p:cNvPr>
          <p:cNvSpPr/>
          <p:nvPr userDrawn="1"/>
        </p:nvSpPr>
        <p:spPr>
          <a:xfrm>
            <a:off x="257358" y="3617587"/>
            <a:ext cx="1975703" cy="641375"/>
          </a:xfrm>
          <a:prstGeom prst="roundRect">
            <a:avLst/>
          </a:prstGeom>
          <a:solidFill>
            <a:srgbClr val="898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50A3B514-F2CF-7E44-BE86-9DDE621794F3}"/>
              </a:ext>
            </a:extLst>
          </p:cNvPr>
          <p:cNvSpPr txBox="1"/>
          <p:nvPr userDrawn="1"/>
        </p:nvSpPr>
        <p:spPr>
          <a:xfrm>
            <a:off x="275040" y="2248991"/>
            <a:ext cx="23034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rgbClr val="8989FF"/>
                </a:solidFill>
                <a:latin typeface="Fair Prosper" pitchFamily="2" charset="0"/>
                <a:cs typeface="Poppins" panose="00000500000000000000" pitchFamily="2" charset="0"/>
              </a:rPr>
              <a:t>Objectifs</a:t>
            </a:r>
            <a:endParaRPr lang="fr-FR" sz="2400">
              <a:solidFill>
                <a:srgbClr val="8989FF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715EAAE5-68CB-1149-9217-085420B0E74B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EFA8CF76-DA82-0940-A70B-98E863C9D4EA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sp>
        <p:nvSpPr>
          <p:cNvPr id="22" name="Forme libre : forme 11">
            <a:extLst>
              <a:ext uri="{FF2B5EF4-FFF2-40B4-BE49-F238E27FC236}">
                <a16:creationId xmlns:a16="http://schemas.microsoft.com/office/drawing/2014/main" id="{55D832D6-6F8A-3344-821E-44905A228E13}"/>
              </a:ext>
            </a:extLst>
          </p:cNvPr>
          <p:cNvSpPr/>
          <p:nvPr userDrawn="1"/>
        </p:nvSpPr>
        <p:spPr>
          <a:xfrm>
            <a:off x="2615830" y="2798424"/>
            <a:ext cx="1352424" cy="2728998"/>
          </a:xfrm>
          <a:custGeom>
            <a:avLst/>
            <a:gdLst>
              <a:gd name="connsiteX0" fmla="*/ 2238158 w 2273630"/>
              <a:gd name="connsiteY0" fmla="*/ 725467 h 4587860"/>
              <a:gd name="connsiteX1" fmla="*/ 2233884 w 2273630"/>
              <a:gd name="connsiteY1" fmla="*/ 725467 h 4587860"/>
              <a:gd name="connsiteX2" fmla="*/ 2233884 w 2273630"/>
              <a:gd name="connsiteY2" fmla="*/ 272237 h 4587860"/>
              <a:gd name="connsiteX3" fmla="*/ 1961647 w 2273630"/>
              <a:gd name="connsiteY3" fmla="*/ 0 h 4587860"/>
              <a:gd name="connsiteX4" fmla="*/ 311983 w 2273630"/>
              <a:gd name="connsiteY4" fmla="*/ 0 h 4587860"/>
              <a:gd name="connsiteX5" fmla="*/ 39746 w 2273630"/>
              <a:gd name="connsiteY5" fmla="*/ 272237 h 4587860"/>
              <a:gd name="connsiteX6" fmla="*/ 39746 w 2273630"/>
              <a:gd name="connsiteY6" fmla="*/ 725467 h 4587860"/>
              <a:gd name="connsiteX7" fmla="*/ 35472 w 2273630"/>
              <a:gd name="connsiteY7" fmla="*/ 725467 h 4587860"/>
              <a:gd name="connsiteX8" fmla="*/ 0 w 2273630"/>
              <a:gd name="connsiteY8" fmla="*/ 760939 h 4587860"/>
              <a:gd name="connsiteX9" fmla="*/ 0 w 2273630"/>
              <a:gd name="connsiteY9" fmla="*/ 1074632 h 4587860"/>
              <a:gd name="connsiteX10" fmla="*/ 35472 w 2273630"/>
              <a:gd name="connsiteY10" fmla="*/ 1110104 h 4587860"/>
              <a:gd name="connsiteX11" fmla="*/ 39746 w 2273630"/>
              <a:gd name="connsiteY11" fmla="*/ 1110104 h 4587860"/>
              <a:gd name="connsiteX12" fmla="*/ 39746 w 2273630"/>
              <a:gd name="connsiteY12" fmla="*/ 1184895 h 4587860"/>
              <a:gd name="connsiteX13" fmla="*/ 35472 w 2273630"/>
              <a:gd name="connsiteY13" fmla="*/ 1184895 h 4587860"/>
              <a:gd name="connsiteX14" fmla="*/ 0 w 2273630"/>
              <a:gd name="connsiteY14" fmla="*/ 1220366 h 4587860"/>
              <a:gd name="connsiteX15" fmla="*/ 0 w 2273630"/>
              <a:gd name="connsiteY15" fmla="*/ 1534059 h 4587860"/>
              <a:gd name="connsiteX16" fmla="*/ 35472 w 2273630"/>
              <a:gd name="connsiteY16" fmla="*/ 1569531 h 4587860"/>
              <a:gd name="connsiteX17" fmla="*/ 39746 w 2273630"/>
              <a:gd name="connsiteY17" fmla="*/ 1569531 h 4587860"/>
              <a:gd name="connsiteX18" fmla="*/ 39746 w 2273630"/>
              <a:gd name="connsiteY18" fmla="*/ 4315623 h 4587860"/>
              <a:gd name="connsiteX19" fmla="*/ 311983 w 2273630"/>
              <a:gd name="connsiteY19" fmla="*/ 4587860 h 4587860"/>
              <a:gd name="connsiteX20" fmla="*/ 1961647 w 2273630"/>
              <a:gd name="connsiteY20" fmla="*/ 4587860 h 4587860"/>
              <a:gd name="connsiteX21" fmla="*/ 2233884 w 2273630"/>
              <a:gd name="connsiteY21" fmla="*/ 4315623 h 4587860"/>
              <a:gd name="connsiteX22" fmla="*/ 2233884 w 2273630"/>
              <a:gd name="connsiteY22" fmla="*/ 1302422 h 4587860"/>
              <a:gd name="connsiteX23" fmla="*/ 2238158 w 2273630"/>
              <a:gd name="connsiteY23" fmla="*/ 1302422 h 4587860"/>
              <a:gd name="connsiteX24" fmla="*/ 2273630 w 2273630"/>
              <a:gd name="connsiteY24" fmla="*/ 1266950 h 4587860"/>
              <a:gd name="connsiteX25" fmla="*/ 2273630 w 2273630"/>
              <a:gd name="connsiteY25" fmla="*/ 760939 h 4587860"/>
              <a:gd name="connsiteX26" fmla="*/ 2238158 w 2273630"/>
              <a:gd name="connsiteY26" fmla="*/ 725467 h 4587860"/>
              <a:gd name="connsiteX27" fmla="*/ 2154606 w 2273630"/>
              <a:gd name="connsiteY27" fmla="*/ 4299596 h 4587860"/>
              <a:gd name="connsiteX28" fmla="*/ 1933654 w 2273630"/>
              <a:gd name="connsiteY28" fmla="*/ 4520549 h 4587860"/>
              <a:gd name="connsiteX29" fmla="*/ 339976 w 2273630"/>
              <a:gd name="connsiteY29" fmla="*/ 4520549 h 4587860"/>
              <a:gd name="connsiteX30" fmla="*/ 119024 w 2273630"/>
              <a:gd name="connsiteY30" fmla="*/ 4299596 h 4587860"/>
              <a:gd name="connsiteX31" fmla="*/ 119024 w 2273630"/>
              <a:gd name="connsiteY31" fmla="*/ 288264 h 4587860"/>
              <a:gd name="connsiteX32" fmla="*/ 339976 w 2273630"/>
              <a:gd name="connsiteY32" fmla="*/ 67311 h 4587860"/>
              <a:gd name="connsiteX33" fmla="*/ 1933440 w 2273630"/>
              <a:gd name="connsiteY33" fmla="*/ 67311 h 4587860"/>
              <a:gd name="connsiteX34" fmla="*/ 2154393 w 2273630"/>
              <a:gd name="connsiteY34" fmla="*/ 288264 h 4587860"/>
              <a:gd name="connsiteX35" fmla="*/ 2154606 w 2273630"/>
              <a:gd name="connsiteY35" fmla="*/ 4299596 h 4587860"/>
              <a:gd name="connsiteX36" fmla="*/ 2154606 w 2273630"/>
              <a:gd name="connsiteY36" fmla="*/ 4299596 h 4587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73630" h="4587860">
                <a:moveTo>
                  <a:pt x="2238158" y="725467"/>
                </a:moveTo>
                <a:lnTo>
                  <a:pt x="2233884" y="725467"/>
                </a:lnTo>
                <a:lnTo>
                  <a:pt x="2233884" y="272237"/>
                </a:lnTo>
                <a:cubicBezTo>
                  <a:pt x="2233671" y="121802"/>
                  <a:pt x="2111869" y="0"/>
                  <a:pt x="1961647" y="0"/>
                </a:cubicBezTo>
                <a:lnTo>
                  <a:pt x="311983" y="0"/>
                </a:lnTo>
                <a:cubicBezTo>
                  <a:pt x="161761" y="0"/>
                  <a:pt x="39746" y="121802"/>
                  <a:pt x="39746" y="272237"/>
                </a:cubicBezTo>
                <a:lnTo>
                  <a:pt x="39746" y="725467"/>
                </a:lnTo>
                <a:lnTo>
                  <a:pt x="35472" y="725467"/>
                </a:lnTo>
                <a:cubicBezTo>
                  <a:pt x="15813" y="725467"/>
                  <a:pt x="0" y="741280"/>
                  <a:pt x="0" y="760939"/>
                </a:cubicBezTo>
                <a:lnTo>
                  <a:pt x="0" y="1074632"/>
                </a:lnTo>
                <a:cubicBezTo>
                  <a:pt x="0" y="1094291"/>
                  <a:pt x="15813" y="1110104"/>
                  <a:pt x="35472" y="1110104"/>
                </a:cubicBezTo>
                <a:lnTo>
                  <a:pt x="39746" y="1110104"/>
                </a:lnTo>
                <a:lnTo>
                  <a:pt x="39746" y="1184895"/>
                </a:lnTo>
                <a:lnTo>
                  <a:pt x="35472" y="1184895"/>
                </a:lnTo>
                <a:cubicBezTo>
                  <a:pt x="15813" y="1184895"/>
                  <a:pt x="0" y="1200707"/>
                  <a:pt x="0" y="1220366"/>
                </a:cubicBezTo>
                <a:lnTo>
                  <a:pt x="0" y="1534059"/>
                </a:lnTo>
                <a:cubicBezTo>
                  <a:pt x="0" y="1553718"/>
                  <a:pt x="15813" y="1569531"/>
                  <a:pt x="35472" y="1569531"/>
                </a:cubicBezTo>
                <a:lnTo>
                  <a:pt x="39746" y="1569531"/>
                </a:lnTo>
                <a:lnTo>
                  <a:pt x="39746" y="4315623"/>
                </a:lnTo>
                <a:cubicBezTo>
                  <a:pt x="39746" y="4465845"/>
                  <a:pt x="161547" y="4587860"/>
                  <a:pt x="311983" y="4587860"/>
                </a:cubicBezTo>
                <a:lnTo>
                  <a:pt x="1961647" y="4587860"/>
                </a:lnTo>
                <a:cubicBezTo>
                  <a:pt x="2111869" y="4587860"/>
                  <a:pt x="2233884" y="4466059"/>
                  <a:pt x="2233884" y="4315623"/>
                </a:cubicBezTo>
                <a:lnTo>
                  <a:pt x="2233884" y="1302422"/>
                </a:lnTo>
                <a:lnTo>
                  <a:pt x="2238158" y="1302422"/>
                </a:lnTo>
                <a:cubicBezTo>
                  <a:pt x="2257817" y="1302422"/>
                  <a:pt x="2273630" y="1286609"/>
                  <a:pt x="2273630" y="1266950"/>
                </a:cubicBezTo>
                <a:lnTo>
                  <a:pt x="2273630" y="760939"/>
                </a:lnTo>
                <a:cubicBezTo>
                  <a:pt x="2273630" y="741280"/>
                  <a:pt x="2257817" y="725467"/>
                  <a:pt x="2238158" y="725467"/>
                </a:cubicBezTo>
                <a:close/>
                <a:moveTo>
                  <a:pt x="2154606" y="4299596"/>
                </a:moveTo>
                <a:cubicBezTo>
                  <a:pt x="2154606" y="4421612"/>
                  <a:pt x="2055669" y="4520549"/>
                  <a:pt x="1933654" y="4520549"/>
                </a:cubicBezTo>
                <a:lnTo>
                  <a:pt x="339976" y="4520549"/>
                </a:lnTo>
                <a:cubicBezTo>
                  <a:pt x="217961" y="4520549"/>
                  <a:pt x="119024" y="4421612"/>
                  <a:pt x="119024" y="4299596"/>
                </a:cubicBezTo>
                <a:lnTo>
                  <a:pt x="119024" y="288264"/>
                </a:lnTo>
                <a:cubicBezTo>
                  <a:pt x="119024" y="166249"/>
                  <a:pt x="217961" y="67311"/>
                  <a:pt x="339976" y="67311"/>
                </a:cubicBezTo>
                <a:lnTo>
                  <a:pt x="1933440" y="67311"/>
                </a:lnTo>
                <a:cubicBezTo>
                  <a:pt x="2055456" y="67311"/>
                  <a:pt x="2154393" y="166249"/>
                  <a:pt x="2154393" y="288264"/>
                </a:cubicBezTo>
                <a:lnTo>
                  <a:pt x="2154606" y="4299596"/>
                </a:lnTo>
                <a:lnTo>
                  <a:pt x="2154606" y="4299596"/>
                </a:lnTo>
                <a:close/>
              </a:path>
            </a:pathLst>
          </a:custGeom>
          <a:solidFill>
            <a:srgbClr val="8B89FF"/>
          </a:solidFill>
          <a:ln w="21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id="{C0799F08-5F14-624D-B0D0-88539CFCB88C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2683710" y="2830257"/>
            <a:ext cx="1214632" cy="310157"/>
          </a:xfrm>
          <a:prstGeom prst="rect">
            <a:avLst/>
          </a:prstGeom>
        </p:spPr>
      </p:pic>
      <p:sp>
        <p:nvSpPr>
          <p:cNvPr id="24" name="Forme libre : forme 11">
            <a:extLst>
              <a:ext uri="{FF2B5EF4-FFF2-40B4-BE49-F238E27FC236}">
                <a16:creationId xmlns:a16="http://schemas.microsoft.com/office/drawing/2014/main" id="{1E2703D5-34D5-7341-AFCB-5759B94D49AF}"/>
              </a:ext>
            </a:extLst>
          </p:cNvPr>
          <p:cNvSpPr/>
          <p:nvPr userDrawn="1"/>
        </p:nvSpPr>
        <p:spPr>
          <a:xfrm>
            <a:off x="4058995" y="1447802"/>
            <a:ext cx="2245534" cy="4060369"/>
          </a:xfrm>
          <a:custGeom>
            <a:avLst/>
            <a:gdLst>
              <a:gd name="connsiteX0" fmla="*/ 2238158 w 2273630"/>
              <a:gd name="connsiteY0" fmla="*/ 725467 h 4587860"/>
              <a:gd name="connsiteX1" fmla="*/ 2233884 w 2273630"/>
              <a:gd name="connsiteY1" fmla="*/ 725467 h 4587860"/>
              <a:gd name="connsiteX2" fmla="*/ 2233884 w 2273630"/>
              <a:gd name="connsiteY2" fmla="*/ 272237 h 4587860"/>
              <a:gd name="connsiteX3" fmla="*/ 1961647 w 2273630"/>
              <a:gd name="connsiteY3" fmla="*/ 0 h 4587860"/>
              <a:gd name="connsiteX4" fmla="*/ 311983 w 2273630"/>
              <a:gd name="connsiteY4" fmla="*/ 0 h 4587860"/>
              <a:gd name="connsiteX5" fmla="*/ 39746 w 2273630"/>
              <a:gd name="connsiteY5" fmla="*/ 272237 h 4587860"/>
              <a:gd name="connsiteX6" fmla="*/ 39746 w 2273630"/>
              <a:gd name="connsiteY6" fmla="*/ 725467 h 4587860"/>
              <a:gd name="connsiteX7" fmla="*/ 35472 w 2273630"/>
              <a:gd name="connsiteY7" fmla="*/ 725467 h 4587860"/>
              <a:gd name="connsiteX8" fmla="*/ 0 w 2273630"/>
              <a:gd name="connsiteY8" fmla="*/ 760939 h 4587860"/>
              <a:gd name="connsiteX9" fmla="*/ 0 w 2273630"/>
              <a:gd name="connsiteY9" fmla="*/ 1074632 h 4587860"/>
              <a:gd name="connsiteX10" fmla="*/ 35472 w 2273630"/>
              <a:gd name="connsiteY10" fmla="*/ 1110104 h 4587860"/>
              <a:gd name="connsiteX11" fmla="*/ 39746 w 2273630"/>
              <a:gd name="connsiteY11" fmla="*/ 1110104 h 4587860"/>
              <a:gd name="connsiteX12" fmla="*/ 39746 w 2273630"/>
              <a:gd name="connsiteY12" fmla="*/ 1184895 h 4587860"/>
              <a:gd name="connsiteX13" fmla="*/ 35472 w 2273630"/>
              <a:gd name="connsiteY13" fmla="*/ 1184895 h 4587860"/>
              <a:gd name="connsiteX14" fmla="*/ 0 w 2273630"/>
              <a:gd name="connsiteY14" fmla="*/ 1220366 h 4587860"/>
              <a:gd name="connsiteX15" fmla="*/ 0 w 2273630"/>
              <a:gd name="connsiteY15" fmla="*/ 1534059 h 4587860"/>
              <a:gd name="connsiteX16" fmla="*/ 35472 w 2273630"/>
              <a:gd name="connsiteY16" fmla="*/ 1569531 h 4587860"/>
              <a:gd name="connsiteX17" fmla="*/ 39746 w 2273630"/>
              <a:gd name="connsiteY17" fmla="*/ 1569531 h 4587860"/>
              <a:gd name="connsiteX18" fmla="*/ 39746 w 2273630"/>
              <a:gd name="connsiteY18" fmla="*/ 4315623 h 4587860"/>
              <a:gd name="connsiteX19" fmla="*/ 311983 w 2273630"/>
              <a:gd name="connsiteY19" fmla="*/ 4587860 h 4587860"/>
              <a:gd name="connsiteX20" fmla="*/ 1961647 w 2273630"/>
              <a:gd name="connsiteY20" fmla="*/ 4587860 h 4587860"/>
              <a:gd name="connsiteX21" fmla="*/ 2233884 w 2273630"/>
              <a:gd name="connsiteY21" fmla="*/ 4315623 h 4587860"/>
              <a:gd name="connsiteX22" fmla="*/ 2233884 w 2273630"/>
              <a:gd name="connsiteY22" fmla="*/ 1302422 h 4587860"/>
              <a:gd name="connsiteX23" fmla="*/ 2238158 w 2273630"/>
              <a:gd name="connsiteY23" fmla="*/ 1302422 h 4587860"/>
              <a:gd name="connsiteX24" fmla="*/ 2273630 w 2273630"/>
              <a:gd name="connsiteY24" fmla="*/ 1266950 h 4587860"/>
              <a:gd name="connsiteX25" fmla="*/ 2273630 w 2273630"/>
              <a:gd name="connsiteY25" fmla="*/ 760939 h 4587860"/>
              <a:gd name="connsiteX26" fmla="*/ 2238158 w 2273630"/>
              <a:gd name="connsiteY26" fmla="*/ 725467 h 4587860"/>
              <a:gd name="connsiteX27" fmla="*/ 2154606 w 2273630"/>
              <a:gd name="connsiteY27" fmla="*/ 4299596 h 4587860"/>
              <a:gd name="connsiteX28" fmla="*/ 1933654 w 2273630"/>
              <a:gd name="connsiteY28" fmla="*/ 4520549 h 4587860"/>
              <a:gd name="connsiteX29" fmla="*/ 339976 w 2273630"/>
              <a:gd name="connsiteY29" fmla="*/ 4520549 h 4587860"/>
              <a:gd name="connsiteX30" fmla="*/ 119024 w 2273630"/>
              <a:gd name="connsiteY30" fmla="*/ 4299596 h 4587860"/>
              <a:gd name="connsiteX31" fmla="*/ 119024 w 2273630"/>
              <a:gd name="connsiteY31" fmla="*/ 288264 h 4587860"/>
              <a:gd name="connsiteX32" fmla="*/ 339976 w 2273630"/>
              <a:gd name="connsiteY32" fmla="*/ 67311 h 4587860"/>
              <a:gd name="connsiteX33" fmla="*/ 1933440 w 2273630"/>
              <a:gd name="connsiteY33" fmla="*/ 67311 h 4587860"/>
              <a:gd name="connsiteX34" fmla="*/ 2154393 w 2273630"/>
              <a:gd name="connsiteY34" fmla="*/ 288264 h 4587860"/>
              <a:gd name="connsiteX35" fmla="*/ 2154606 w 2273630"/>
              <a:gd name="connsiteY35" fmla="*/ 4299596 h 4587860"/>
              <a:gd name="connsiteX36" fmla="*/ 2154606 w 2273630"/>
              <a:gd name="connsiteY36" fmla="*/ 4299596 h 4587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73630" h="4587860">
                <a:moveTo>
                  <a:pt x="2238158" y="725467"/>
                </a:moveTo>
                <a:lnTo>
                  <a:pt x="2233884" y="725467"/>
                </a:lnTo>
                <a:lnTo>
                  <a:pt x="2233884" y="272237"/>
                </a:lnTo>
                <a:cubicBezTo>
                  <a:pt x="2233671" y="121802"/>
                  <a:pt x="2111869" y="0"/>
                  <a:pt x="1961647" y="0"/>
                </a:cubicBezTo>
                <a:lnTo>
                  <a:pt x="311983" y="0"/>
                </a:lnTo>
                <a:cubicBezTo>
                  <a:pt x="161761" y="0"/>
                  <a:pt x="39746" y="121802"/>
                  <a:pt x="39746" y="272237"/>
                </a:cubicBezTo>
                <a:lnTo>
                  <a:pt x="39746" y="725467"/>
                </a:lnTo>
                <a:lnTo>
                  <a:pt x="35472" y="725467"/>
                </a:lnTo>
                <a:cubicBezTo>
                  <a:pt x="15813" y="725467"/>
                  <a:pt x="0" y="741280"/>
                  <a:pt x="0" y="760939"/>
                </a:cubicBezTo>
                <a:lnTo>
                  <a:pt x="0" y="1074632"/>
                </a:lnTo>
                <a:cubicBezTo>
                  <a:pt x="0" y="1094291"/>
                  <a:pt x="15813" y="1110104"/>
                  <a:pt x="35472" y="1110104"/>
                </a:cubicBezTo>
                <a:lnTo>
                  <a:pt x="39746" y="1110104"/>
                </a:lnTo>
                <a:lnTo>
                  <a:pt x="39746" y="1184895"/>
                </a:lnTo>
                <a:lnTo>
                  <a:pt x="35472" y="1184895"/>
                </a:lnTo>
                <a:cubicBezTo>
                  <a:pt x="15813" y="1184895"/>
                  <a:pt x="0" y="1200707"/>
                  <a:pt x="0" y="1220366"/>
                </a:cubicBezTo>
                <a:lnTo>
                  <a:pt x="0" y="1534059"/>
                </a:lnTo>
                <a:cubicBezTo>
                  <a:pt x="0" y="1553718"/>
                  <a:pt x="15813" y="1569531"/>
                  <a:pt x="35472" y="1569531"/>
                </a:cubicBezTo>
                <a:lnTo>
                  <a:pt x="39746" y="1569531"/>
                </a:lnTo>
                <a:lnTo>
                  <a:pt x="39746" y="4315623"/>
                </a:lnTo>
                <a:cubicBezTo>
                  <a:pt x="39746" y="4465845"/>
                  <a:pt x="161547" y="4587860"/>
                  <a:pt x="311983" y="4587860"/>
                </a:cubicBezTo>
                <a:lnTo>
                  <a:pt x="1961647" y="4587860"/>
                </a:lnTo>
                <a:cubicBezTo>
                  <a:pt x="2111869" y="4587860"/>
                  <a:pt x="2233884" y="4466059"/>
                  <a:pt x="2233884" y="4315623"/>
                </a:cubicBezTo>
                <a:lnTo>
                  <a:pt x="2233884" y="1302422"/>
                </a:lnTo>
                <a:lnTo>
                  <a:pt x="2238158" y="1302422"/>
                </a:lnTo>
                <a:cubicBezTo>
                  <a:pt x="2257817" y="1302422"/>
                  <a:pt x="2273630" y="1286609"/>
                  <a:pt x="2273630" y="1266950"/>
                </a:cubicBezTo>
                <a:lnTo>
                  <a:pt x="2273630" y="760939"/>
                </a:lnTo>
                <a:cubicBezTo>
                  <a:pt x="2273630" y="741280"/>
                  <a:pt x="2257817" y="725467"/>
                  <a:pt x="2238158" y="725467"/>
                </a:cubicBezTo>
                <a:close/>
                <a:moveTo>
                  <a:pt x="2154606" y="4299596"/>
                </a:moveTo>
                <a:cubicBezTo>
                  <a:pt x="2154606" y="4421612"/>
                  <a:pt x="2055669" y="4520549"/>
                  <a:pt x="1933654" y="4520549"/>
                </a:cubicBezTo>
                <a:lnTo>
                  <a:pt x="339976" y="4520549"/>
                </a:lnTo>
                <a:cubicBezTo>
                  <a:pt x="217961" y="4520549"/>
                  <a:pt x="119024" y="4421612"/>
                  <a:pt x="119024" y="4299596"/>
                </a:cubicBezTo>
                <a:lnTo>
                  <a:pt x="119024" y="288264"/>
                </a:lnTo>
                <a:cubicBezTo>
                  <a:pt x="119024" y="166249"/>
                  <a:pt x="217961" y="67311"/>
                  <a:pt x="339976" y="67311"/>
                </a:cubicBezTo>
                <a:lnTo>
                  <a:pt x="1933440" y="67311"/>
                </a:lnTo>
                <a:cubicBezTo>
                  <a:pt x="2055456" y="67311"/>
                  <a:pt x="2154393" y="166249"/>
                  <a:pt x="2154393" y="288264"/>
                </a:cubicBezTo>
                <a:lnTo>
                  <a:pt x="2154606" y="4299596"/>
                </a:lnTo>
                <a:lnTo>
                  <a:pt x="2154606" y="4299596"/>
                </a:lnTo>
                <a:close/>
              </a:path>
            </a:pathLst>
          </a:custGeom>
          <a:solidFill>
            <a:srgbClr val="8B89FF"/>
          </a:solidFill>
          <a:ln w="21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pic>
        <p:nvPicPr>
          <p:cNvPr id="25" name="Image 24">
            <a:extLst>
              <a:ext uri="{FF2B5EF4-FFF2-40B4-BE49-F238E27FC236}">
                <a16:creationId xmlns:a16="http://schemas.microsoft.com/office/drawing/2014/main" id="{1545CF4F-A829-644E-A319-3F0A98718E18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4176219" y="1507669"/>
            <a:ext cx="2016748" cy="514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51653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89A2DBE-25B3-EF4D-8E04-C267426C2F16}"/>
              </a:ext>
            </a:extLst>
          </p:cNvPr>
          <p:cNvSpPr/>
          <p:nvPr userDrawn="1"/>
        </p:nvSpPr>
        <p:spPr>
          <a:xfrm>
            <a:off x="0" y="0"/>
            <a:ext cx="12192000" cy="6857999"/>
          </a:xfrm>
          <a:prstGeom prst="rect">
            <a:avLst/>
          </a:prstGeom>
          <a:gradFill flip="none" rotWithShape="1">
            <a:gsLst>
              <a:gs pos="0">
                <a:srgbClr val="FE786E"/>
              </a:gs>
              <a:gs pos="100000">
                <a:srgbClr val="EB6057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6" name="Image 25">
            <a:extLst>
              <a:ext uri="{FF2B5EF4-FFF2-40B4-BE49-F238E27FC236}">
                <a16:creationId xmlns:a16="http://schemas.microsoft.com/office/drawing/2014/main" id="{B5EEB016-AC5A-DC49-A0FF-6B6B8775D2A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563566" y="1406214"/>
            <a:ext cx="2068749" cy="521421"/>
          </a:xfrm>
          <a:prstGeom prst="round2SameRect">
            <a:avLst>
              <a:gd name="adj1" fmla="val 0"/>
              <a:gd name="adj2" fmla="val 0"/>
            </a:avLst>
          </a:prstGeom>
        </p:spPr>
      </p:pic>
      <p:pic>
        <p:nvPicPr>
          <p:cNvPr id="20" name="Graphique 19">
            <a:extLst>
              <a:ext uri="{FF2B5EF4-FFF2-40B4-BE49-F238E27FC236}">
                <a16:creationId xmlns:a16="http://schemas.microsoft.com/office/drawing/2014/main" id="{93B6B49A-B88C-D34B-B8E9-FCC3E6CD63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40" t="14643" r="31599" b="19796"/>
          <a:stretch/>
        </p:blipFill>
        <p:spPr>
          <a:xfrm>
            <a:off x="3471753" y="0"/>
            <a:ext cx="8720247" cy="6865572"/>
          </a:xfrm>
          <a:prstGeom prst="rect">
            <a:avLst/>
          </a:prstGeom>
        </p:spPr>
      </p:pic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3A54CBA6-3528-4A78-A203-8C7CE868A7D1}"/>
              </a:ext>
            </a:extLst>
          </p:cNvPr>
          <p:cNvSpPr/>
          <p:nvPr userDrawn="1"/>
        </p:nvSpPr>
        <p:spPr>
          <a:xfrm>
            <a:off x="9256535" y="546016"/>
            <a:ext cx="2935466" cy="6311984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 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29D2E2C6-E005-8E49-B487-20952655CE9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t="63484" r="22236"/>
          <a:stretch/>
        </p:blipFill>
        <p:spPr>
          <a:xfrm>
            <a:off x="9110668" y="-7574"/>
            <a:ext cx="3081332" cy="1275335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DF3D41A6-4BC6-4323-AEB9-CC209D704D46}"/>
              </a:ext>
            </a:extLst>
          </p:cNvPr>
          <p:cNvSpPr txBox="1"/>
          <p:nvPr userDrawn="1"/>
        </p:nvSpPr>
        <p:spPr>
          <a:xfrm>
            <a:off x="9632664" y="333686"/>
            <a:ext cx="219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spc="-80">
                <a:solidFill>
                  <a:srgbClr val="0A334A"/>
                </a:solidFill>
                <a:latin typeface="Fair Prosper" pitchFamily="2" charset="0"/>
              </a:rPr>
              <a:t>Résultats</a:t>
            </a:r>
            <a:endParaRPr lang="fr-FR" sz="6000" spc="-80">
              <a:solidFill>
                <a:srgbClr val="0A334A"/>
              </a:solidFill>
              <a:latin typeface="Fair Prosper" pitchFamily="2" charset="0"/>
            </a:endParaRP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A221C9A0-AD6F-1340-A958-1F218D3C77D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l="24505" t="41202"/>
          <a:stretch/>
        </p:blipFill>
        <p:spPr>
          <a:xfrm>
            <a:off x="-1" y="0"/>
            <a:ext cx="2023035" cy="746736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A6CE1A63-D4BB-3244-B06B-4788E42E8B9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t="50381"/>
          <a:stretch/>
        </p:blipFill>
        <p:spPr>
          <a:xfrm>
            <a:off x="2391755" y="0"/>
            <a:ext cx="889000" cy="441118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8198F521-A30C-E14A-B3C6-3AC086DCB9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/>
          <a:srcRect l="24505" b="59499"/>
          <a:stretch/>
        </p:blipFill>
        <p:spPr>
          <a:xfrm>
            <a:off x="-1" y="6348777"/>
            <a:ext cx="2023035" cy="50922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D2069866-7987-EB44-B006-356E463746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/>
          <a:srcRect b="53000"/>
          <a:stretch/>
        </p:blipFill>
        <p:spPr>
          <a:xfrm>
            <a:off x="6984123" y="6453707"/>
            <a:ext cx="889000" cy="411865"/>
          </a:xfrm>
          <a:prstGeom prst="rect">
            <a:avLst/>
          </a:prstGeom>
        </p:spPr>
      </p:pic>
      <p:pic>
        <p:nvPicPr>
          <p:cNvPr id="25" name="Graphique 24">
            <a:extLst>
              <a:ext uri="{FF2B5EF4-FFF2-40B4-BE49-F238E27FC236}">
                <a16:creationId xmlns:a16="http://schemas.microsoft.com/office/drawing/2014/main" id="{D20E81EB-8641-5A4F-9DC2-F04D5702EDBC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1356365" y="6167149"/>
            <a:ext cx="797928" cy="653143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36315B52-3DF6-E24E-95B7-A45C453A6A94}"/>
              </a:ext>
            </a:extLst>
          </p:cNvPr>
          <p:cNvSpPr txBox="1"/>
          <p:nvPr userDrawn="1"/>
        </p:nvSpPr>
        <p:spPr>
          <a:xfrm>
            <a:off x="6443888" y="2265162"/>
            <a:ext cx="24334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rgbClr val="0A334A"/>
                </a:solidFill>
                <a:latin typeface="Fair Prosper" pitchFamily="2" charset="0"/>
                <a:cs typeface="Poppins" panose="00000500000000000000" pitchFamily="2" charset="0"/>
              </a:rPr>
              <a:t>Diffusion</a:t>
            </a:r>
            <a:endParaRPr lang="fr-FR" sz="2000">
              <a:solidFill>
                <a:srgbClr val="0A334A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1D54384B-CF4B-4F4C-AB9B-4FAF4A990710}"/>
              </a:ext>
            </a:extLst>
          </p:cNvPr>
          <p:cNvSpPr txBox="1"/>
          <p:nvPr userDrawn="1"/>
        </p:nvSpPr>
        <p:spPr>
          <a:xfrm>
            <a:off x="785178" y="2265162"/>
            <a:ext cx="22736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rgbClr val="0A334A"/>
                </a:solidFill>
                <a:latin typeface="Fair Prosper" pitchFamily="2" charset="0"/>
                <a:cs typeface="Poppins" panose="00000500000000000000" pitchFamily="2" charset="0"/>
              </a:rPr>
              <a:t>Objectifs</a:t>
            </a:r>
            <a:endParaRPr lang="fr-FR" sz="2400">
              <a:solidFill>
                <a:srgbClr val="0A334A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14" name="Forme libre : forme 4">
            <a:extLst>
              <a:ext uri="{FF2B5EF4-FFF2-40B4-BE49-F238E27FC236}">
                <a16:creationId xmlns:a16="http://schemas.microsoft.com/office/drawing/2014/main" id="{3A3522D5-E409-7C4C-A804-AE65BF682EAD}"/>
              </a:ext>
            </a:extLst>
          </p:cNvPr>
          <p:cNvSpPr/>
          <p:nvPr userDrawn="1"/>
        </p:nvSpPr>
        <p:spPr>
          <a:xfrm>
            <a:off x="3459516" y="1349231"/>
            <a:ext cx="2273630" cy="4277017"/>
          </a:xfrm>
          <a:custGeom>
            <a:avLst/>
            <a:gdLst>
              <a:gd name="connsiteX0" fmla="*/ 2238158 w 2273630"/>
              <a:gd name="connsiteY0" fmla="*/ 725467 h 4587860"/>
              <a:gd name="connsiteX1" fmla="*/ 2233884 w 2273630"/>
              <a:gd name="connsiteY1" fmla="*/ 725467 h 4587860"/>
              <a:gd name="connsiteX2" fmla="*/ 2233884 w 2273630"/>
              <a:gd name="connsiteY2" fmla="*/ 272237 h 4587860"/>
              <a:gd name="connsiteX3" fmla="*/ 1961647 w 2273630"/>
              <a:gd name="connsiteY3" fmla="*/ 0 h 4587860"/>
              <a:gd name="connsiteX4" fmla="*/ 311983 w 2273630"/>
              <a:gd name="connsiteY4" fmla="*/ 0 h 4587860"/>
              <a:gd name="connsiteX5" fmla="*/ 39746 w 2273630"/>
              <a:gd name="connsiteY5" fmla="*/ 272237 h 4587860"/>
              <a:gd name="connsiteX6" fmla="*/ 39746 w 2273630"/>
              <a:gd name="connsiteY6" fmla="*/ 725467 h 4587860"/>
              <a:gd name="connsiteX7" fmla="*/ 35472 w 2273630"/>
              <a:gd name="connsiteY7" fmla="*/ 725467 h 4587860"/>
              <a:gd name="connsiteX8" fmla="*/ 0 w 2273630"/>
              <a:gd name="connsiteY8" fmla="*/ 760939 h 4587860"/>
              <a:gd name="connsiteX9" fmla="*/ 0 w 2273630"/>
              <a:gd name="connsiteY9" fmla="*/ 1074632 h 4587860"/>
              <a:gd name="connsiteX10" fmla="*/ 35472 w 2273630"/>
              <a:gd name="connsiteY10" fmla="*/ 1110104 h 4587860"/>
              <a:gd name="connsiteX11" fmla="*/ 39746 w 2273630"/>
              <a:gd name="connsiteY11" fmla="*/ 1110104 h 4587860"/>
              <a:gd name="connsiteX12" fmla="*/ 39746 w 2273630"/>
              <a:gd name="connsiteY12" fmla="*/ 1184895 h 4587860"/>
              <a:gd name="connsiteX13" fmla="*/ 35472 w 2273630"/>
              <a:gd name="connsiteY13" fmla="*/ 1184895 h 4587860"/>
              <a:gd name="connsiteX14" fmla="*/ 0 w 2273630"/>
              <a:gd name="connsiteY14" fmla="*/ 1220366 h 4587860"/>
              <a:gd name="connsiteX15" fmla="*/ 0 w 2273630"/>
              <a:gd name="connsiteY15" fmla="*/ 1534059 h 4587860"/>
              <a:gd name="connsiteX16" fmla="*/ 35472 w 2273630"/>
              <a:gd name="connsiteY16" fmla="*/ 1569531 h 4587860"/>
              <a:gd name="connsiteX17" fmla="*/ 39746 w 2273630"/>
              <a:gd name="connsiteY17" fmla="*/ 1569531 h 4587860"/>
              <a:gd name="connsiteX18" fmla="*/ 39746 w 2273630"/>
              <a:gd name="connsiteY18" fmla="*/ 4315623 h 4587860"/>
              <a:gd name="connsiteX19" fmla="*/ 311983 w 2273630"/>
              <a:gd name="connsiteY19" fmla="*/ 4587860 h 4587860"/>
              <a:gd name="connsiteX20" fmla="*/ 1961647 w 2273630"/>
              <a:gd name="connsiteY20" fmla="*/ 4587860 h 4587860"/>
              <a:gd name="connsiteX21" fmla="*/ 2233884 w 2273630"/>
              <a:gd name="connsiteY21" fmla="*/ 4315623 h 4587860"/>
              <a:gd name="connsiteX22" fmla="*/ 2233884 w 2273630"/>
              <a:gd name="connsiteY22" fmla="*/ 1302422 h 4587860"/>
              <a:gd name="connsiteX23" fmla="*/ 2238158 w 2273630"/>
              <a:gd name="connsiteY23" fmla="*/ 1302422 h 4587860"/>
              <a:gd name="connsiteX24" fmla="*/ 2273630 w 2273630"/>
              <a:gd name="connsiteY24" fmla="*/ 1266950 h 4587860"/>
              <a:gd name="connsiteX25" fmla="*/ 2273630 w 2273630"/>
              <a:gd name="connsiteY25" fmla="*/ 760939 h 4587860"/>
              <a:gd name="connsiteX26" fmla="*/ 2238158 w 2273630"/>
              <a:gd name="connsiteY26" fmla="*/ 725467 h 4587860"/>
              <a:gd name="connsiteX27" fmla="*/ 2154606 w 2273630"/>
              <a:gd name="connsiteY27" fmla="*/ 4299596 h 4587860"/>
              <a:gd name="connsiteX28" fmla="*/ 1933654 w 2273630"/>
              <a:gd name="connsiteY28" fmla="*/ 4520549 h 4587860"/>
              <a:gd name="connsiteX29" fmla="*/ 339976 w 2273630"/>
              <a:gd name="connsiteY29" fmla="*/ 4520549 h 4587860"/>
              <a:gd name="connsiteX30" fmla="*/ 119024 w 2273630"/>
              <a:gd name="connsiteY30" fmla="*/ 4299596 h 4587860"/>
              <a:gd name="connsiteX31" fmla="*/ 119024 w 2273630"/>
              <a:gd name="connsiteY31" fmla="*/ 288264 h 4587860"/>
              <a:gd name="connsiteX32" fmla="*/ 339976 w 2273630"/>
              <a:gd name="connsiteY32" fmla="*/ 67311 h 4587860"/>
              <a:gd name="connsiteX33" fmla="*/ 1933440 w 2273630"/>
              <a:gd name="connsiteY33" fmla="*/ 67311 h 4587860"/>
              <a:gd name="connsiteX34" fmla="*/ 2154393 w 2273630"/>
              <a:gd name="connsiteY34" fmla="*/ 288264 h 4587860"/>
              <a:gd name="connsiteX35" fmla="*/ 2154606 w 2273630"/>
              <a:gd name="connsiteY35" fmla="*/ 4299596 h 4587860"/>
              <a:gd name="connsiteX36" fmla="*/ 2154606 w 2273630"/>
              <a:gd name="connsiteY36" fmla="*/ 4299596 h 4587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73630" h="4587860">
                <a:moveTo>
                  <a:pt x="2238158" y="725467"/>
                </a:moveTo>
                <a:lnTo>
                  <a:pt x="2233884" y="725467"/>
                </a:lnTo>
                <a:lnTo>
                  <a:pt x="2233884" y="272237"/>
                </a:lnTo>
                <a:cubicBezTo>
                  <a:pt x="2233671" y="121802"/>
                  <a:pt x="2111869" y="0"/>
                  <a:pt x="1961647" y="0"/>
                </a:cubicBezTo>
                <a:lnTo>
                  <a:pt x="311983" y="0"/>
                </a:lnTo>
                <a:cubicBezTo>
                  <a:pt x="161761" y="0"/>
                  <a:pt x="39746" y="121802"/>
                  <a:pt x="39746" y="272237"/>
                </a:cubicBezTo>
                <a:lnTo>
                  <a:pt x="39746" y="725467"/>
                </a:lnTo>
                <a:lnTo>
                  <a:pt x="35472" y="725467"/>
                </a:lnTo>
                <a:cubicBezTo>
                  <a:pt x="15813" y="725467"/>
                  <a:pt x="0" y="741280"/>
                  <a:pt x="0" y="760939"/>
                </a:cubicBezTo>
                <a:lnTo>
                  <a:pt x="0" y="1074632"/>
                </a:lnTo>
                <a:cubicBezTo>
                  <a:pt x="0" y="1094291"/>
                  <a:pt x="15813" y="1110104"/>
                  <a:pt x="35472" y="1110104"/>
                </a:cubicBezTo>
                <a:lnTo>
                  <a:pt x="39746" y="1110104"/>
                </a:lnTo>
                <a:lnTo>
                  <a:pt x="39746" y="1184895"/>
                </a:lnTo>
                <a:lnTo>
                  <a:pt x="35472" y="1184895"/>
                </a:lnTo>
                <a:cubicBezTo>
                  <a:pt x="15813" y="1184895"/>
                  <a:pt x="0" y="1200707"/>
                  <a:pt x="0" y="1220366"/>
                </a:cubicBezTo>
                <a:lnTo>
                  <a:pt x="0" y="1534059"/>
                </a:lnTo>
                <a:cubicBezTo>
                  <a:pt x="0" y="1553718"/>
                  <a:pt x="15813" y="1569531"/>
                  <a:pt x="35472" y="1569531"/>
                </a:cubicBezTo>
                <a:lnTo>
                  <a:pt x="39746" y="1569531"/>
                </a:lnTo>
                <a:lnTo>
                  <a:pt x="39746" y="4315623"/>
                </a:lnTo>
                <a:cubicBezTo>
                  <a:pt x="39746" y="4465845"/>
                  <a:pt x="161547" y="4587860"/>
                  <a:pt x="311983" y="4587860"/>
                </a:cubicBezTo>
                <a:lnTo>
                  <a:pt x="1961647" y="4587860"/>
                </a:lnTo>
                <a:cubicBezTo>
                  <a:pt x="2111869" y="4587860"/>
                  <a:pt x="2233884" y="4466059"/>
                  <a:pt x="2233884" y="4315623"/>
                </a:cubicBezTo>
                <a:lnTo>
                  <a:pt x="2233884" y="1302422"/>
                </a:lnTo>
                <a:lnTo>
                  <a:pt x="2238158" y="1302422"/>
                </a:lnTo>
                <a:cubicBezTo>
                  <a:pt x="2257817" y="1302422"/>
                  <a:pt x="2273630" y="1286609"/>
                  <a:pt x="2273630" y="1266950"/>
                </a:cubicBezTo>
                <a:lnTo>
                  <a:pt x="2273630" y="760939"/>
                </a:lnTo>
                <a:cubicBezTo>
                  <a:pt x="2273630" y="741280"/>
                  <a:pt x="2257817" y="725467"/>
                  <a:pt x="2238158" y="725467"/>
                </a:cubicBezTo>
                <a:close/>
                <a:moveTo>
                  <a:pt x="2154606" y="4299596"/>
                </a:moveTo>
                <a:cubicBezTo>
                  <a:pt x="2154606" y="4421612"/>
                  <a:pt x="2055669" y="4520549"/>
                  <a:pt x="1933654" y="4520549"/>
                </a:cubicBezTo>
                <a:lnTo>
                  <a:pt x="339976" y="4520549"/>
                </a:lnTo>
                <a:cubicBezTo>
                  <a:pt x="217961" y="4520549"/>
                  <a:pt x="119024" y="4421612"/>
                  <a:pt x="119024" y="4299596"/>
                </a:cubicBezTo>
                <a:lnTo>
                  <a:pt x="119024" y="288264"/>
                </a:lnTo>
                <a:cubicBezTo>
                  <a:pt x="119024" y="166249"/>
                  <a:pt x="217961" y="67311"/>
                  <a:pt x="339976" y="67311"/>
                </a:cubicBezTo>
                <a:lnTo>
                  <a:pt x="1933440" y="67311"/>
                </a:lnTo>
                <a:cubicBezTo>
                  <a:pt x="2055456" y="67311"/>
                  <a:pt x="2154393" y="166249"/>
                  <a:pt x="2154393" y="288264"/>
                </a:cubicBezTo>
                <a:lnTo>
                  <a:pt x="2154606" y="4299596"/>
                </a:lnTo>
                <a:lnTo>
                  <a:pt x="2154606" y="4299596"/>
                </a:lnTo>
                <a:close/>
              </a:path>
            </a:pathLst>
          </a:custGeom>
          <a:solidFill>
            <a:srgbClr val="7CD2AB"/>
          </a:solidFill>
          <a:ln w="21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sp>
        <p:nvSpPr>
          <p:cNvPr id="16" name="Rectangle : coins arrondis 15">
            <a:extLst>
              <a:ext uri="{FF2B5EF4-FFF2-40B4-BE49-F238E27FC236}">
                <a16:creationId xmlns:a16="http://schemas.microsoft.com/office/drawing/2014/main" id="{2379E4D9-1542-304D-88EF-D85188B24B33}"/>
              </a:ext>
            </a:extLst>
          </p:cNvPr>
          <p:cNvSpPr/>
          <p:nvPr userDrawn="1"/>
        </p:nvSpPr>
        <p:spPr>
          <a:xfrm>
            <a:off x="257358" y="3617587"/>
            <a:ext cx="2689743" cy="641375"/>
          </a:xfrm>
          <a:prstGeom prst="roundRect">
            <a:avLst/>
          </a:prstGeom>
          <a:solidFill>
            <a:srgbClr val="7BD3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0737D58D-B1D4-5543-A178-FEAA122B652C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7B13D4E7-AA0F-014B-A537-9F7E76FBC1F8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</p:spTree>
    <p:extLst>
      <p:ext uri="{BB962C8B-B14F-4D97-AF65-F5344CB8AC3E}">
        <p14:creationId xmlns:p14="http://schemas.microsoft.com/office/powerpoint/2010/main" val="6960105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C5921E69-9BF2-8948-9CEE-431C0F20A71A}"/>
              </a:ext>
            </a:extLst>
          </p:cNvPr>
          <p:cNvSpPr/>
          <p:nvPr userDrawn="1"/>
        </p:nvSpPr>
        <p:spPr>
          <a:xfrm>
            <a:off x="0" y="0"/>
            <a:ext cx="12192000" cy="6857999"/>
          </a:xfrm>
          <a:prstGeom prst="rect">
            <a:avLst/>
          </a:prstGeom>
          <a:gradFill flip="none" rotWithShape="1">
            <a:gsLst>
              <a:gs pos="0">
                <a:srgbClr val="FE786E"/>
              </a:gs>
              <a:gs pos="100000">
                <a:srgbClr val="EB6057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Graphique 6">
            <a:extLst>
              <a:ext uri="{FF2B5EF4-FFF2-40B4-BE49-F238E27FC236}">
                <a16:creationId xmlns:a16="http://schemas.microsoft.com/office/drawing/2014/main" id="{F84F60EC-89A1-5F47-80F1-8B61A3431D1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40" t="14643" r="31599" b="19796"/>
          <a:stretch/>
        </p:blipFill>
        <p:spPr>
          <a:xfrm>
            <a:off x="3471753" y="0"/>
            <a:ext cx="8720247" cy="6865572"/>
          </a:xfrm>
          <a:prstGeom prst="rect">
            <a:avLst/>
          </a:prstGeom>
        </p:spPr>
      </p:pic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453A1FFA-3588-584C-9E0F-B52D29688402}"/>
              </a:ext>
            </a:extLst>
          </p:cNvPr>
          <p:cNvSpPr/>
          <p:nvPr userDrawn="1"/>
        </p:nvSpPr>
        <p:spPr>
          <a:xfrm>
            <a:off x="9256535" y="546016"/>
            <a:ext cx="2935466" cy="6311984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 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0C2832CD-B694-9847-8959-1AC55B6415C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t="63484" r="22236"/>
          <a:stretch/>
        </p:blipFill>
        <p:spPr>
          <a:xfrm>
            <a:off x="9110668" y="-7574"/>
            <a:ext cx="3081332" cy="1275335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BD8701B8-086F-E749-8F6A-8FD293E5725A}"/>
              </a:ext>
            </a:extLst>
          </p:cNvPr>
          <p:cNvSpPr txBox="1"/>
          <p:nvPr userDrawn="1"/>
        </p:nvSpPr>
        <p:spPr>
          <a:xfrm>
            <a:off x="9632664" y="333686"/>
            <a:ext cx="219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spc="-80">
                <a:solidFill>
                  <a:srgbClr val="0A334A"/>
                </a:solidFill>
                <a:latin typeface="Fair Prosper" pitchFamily="2" charset="0"/>
              </a:rPr>
              <a:t>Résultats</a:t>
            </a:r>
            <a:endParaRPr lang="fr-FR" sz="6000" spc="-80">
              <a:solidFill>
                <a:srgbClr val="0A334A"/>
              </a:solidFill>
              <a:latin typeface="Fair Prosper" pitchFamily="2" charset="0"/>
            </a:endParaRP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66F67FCF-D8E8-1746-A2CA-32F7E805CB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24505" t="41202"/>
          <a:stretch/>
        </p:blipFill>
        <p:spPr>
          <a:xfrm>
            <a:off x="-1" y="0"/>
            <a:ext cx="2023035" cy="746736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EA0EA7BF-C998-854A-8860-56175CAA03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t="50381"/>
          <a:stretch/>
        </p:blipFill>
        <p:spPr>
          <a:xfrm>
            <a:off x="2391755" y="0"/>
            <a:ext cx="889000" cy="441118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7FE28D25-F56A-914C-B3F8-CF64BE2945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l="24505" b="59499"/>
          <a:stretch/>
        </p:blipFill>
        <p:spPr>
          <a:xfrm>
            <a:off x="-1" y="6348777"/>
            <a:ext cx="2023035" cy="509223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0EABDBBC-86C6-0A4B-9658-F89BBF3E743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/>
          <a:srcRect b="53000"/>
          <a:stretch/>
        </p:blipFill>
        <p:spPr>
          <a:xfrm>
            <a:off x="6984123" y="6453707"/>
            <a:ext cx="889000" cy="411865"/>
          </a:xfrm>
          <a:prstGeom prst="rect">
            <a:avLst/>
          </a:prstGeom>
        </p:spPr>
      </p:pic>
      <p:pic>
        <p:nvPicPr>
          <p:cNvPr id="15" name="Graphique 14">
            <a:extLst>
              <a:ext uri="{FF2B5EF4-FFF2-40B4-BE49-F238E27FC236}">
                <a16:creationId xmlns:a16="http://schemas.microsoft.com/office/drawing/2014/main" id="{53F44B82-8F9F-9140-A0AF-92F1B1A760E7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1356365" y="6167149"/>
            <a:ext cx="797928" cy="653143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F97D79DD-E0AA-BC4D-9CA6-7F5B9923574B}"/>
              </a:ext>
            </a:extLst>
          </p:cNvPr>
          <p:cNvSpPr txBox="1"/>
          <p:nvPr userDrawn="1"/>
        </p:nvSpPr>
        <p:spPr>
          <a:xfrm>
            <a:off x="6443888" y="2265162"/>
            <a:ext cx="24334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rgbClr val="0A334A"/>
                </a:solidFill>
                <a:latin typeface="Fair Prosper" pitchFamily="2" charset="0"/>
                <a:cs typeface="Poppins" panose="00000500000000000000" pitchFamily="2" charset="0"/>
              </a:rPr>
              <a:t>Diffusion</a:t>
            </a:r>
            <a:endParaRPr lang="fr-FR" sz="2000">
              <a:solidFill>
                <a:srgbClr val="0A334A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2D59835C-B87D-8D46-8C1F-5F423DCE4AF7}"/>
              </a:ext>
            </a:extLst>
          </p:cNvPr>
          <p:cNvSpPr txBox="1"/>
          <p:nvPr userDrawn="1"/>
        </p:nvSpPr>
        <p:spPr>
          <a:xfrm>
            <a:off x="785178" y="2265162"/>
            <a:ext cx="22736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rgbClr val="0A334A"/>
                </a:solidFill>
                <a:latin typeface="Fair Prosper" pitchFamily="2" charset="0"/>
                <a:cs typeface="Poppins" panose="00000500000000000000" pitchFamily="2" charset="0"/>
              </a:rPr>
              <a:t>Objectifs</a:t>
            </a:r>
            <a:endParaRPr lang="fr-FR" sz="2400">
              <a:solidFill>
                <a:srgbClr val="0A334A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18" name="Forme libre : forme 4">
            <a:extLst>
              <a:ext uri="{FF2B5EF4-FFF2-40B4-BE49-F238E27FC236}">
                <a16:creationId xmlns:a16="http://schemas.microsoft.com/office/drawing/2014/main" id="{D45BF8D1-CA35-8546-A19E-A6CA75A6CC9C}"/>
              </a:ext>
            </a:extLst>
          </p:cNvPr>
          <p:cNvSpPr/>
          <p:nvPr userDrawn="1"/>
        </p:nvSpPr>
        <p:spPr>
          <a:xfrm>
            <a:off x="3459516" y="1349232"/>
            <a:ext cx="2273630" cy="4587860"/>
          </a:xfrm>
          <a:custGeom>
            <a:avLst/>
            <a:gdLst>
              <a:gd name="connsiteX0" fmla="*/ 2238158 w 2273630"/>
              <a:gd name="connsiteY0" fmla="*/ 725467 h 4587860"/>
              <a:gd name="connsiteX1" fmla="*/ 2233884 w 2273630"/>
              <a:gd name="connsiteY1" fmla="*/ 725467 h 4587860"/>
              <a:gd name="connsiteX2" fmla="*/ 2233884 w 2273630"/>
              <a:gd name="connsiteY2" fmla="*/ 272237 h 4587860"/>
              <a:gd name="connsiteX3" fmla="*/ 1961647 w 2273630"/>
              <a:gd name="connsiteY3" fmla="*/ 0 h 4587860"/>
              <a:gd name="connsiteX4" fmla="*/ 311983 w 2273630"/>
              <a:gd name="connsiteY4" fmla="*/ 0 h 4587860"/>
              <a:gd name="connsiteX5" fmla="*/ 39746 w 2273630"/>
              <a:gd name="connsiteY5" fmla="*/ 272237 h 4587860"/>
              <a:gd name="connsiteX6" fmla="*/ 39746 w 2273630"/>
              <a:gd name="connsiteY6" fmla="*/ 725467 h 4587860"/>
              <a:gd name="connsiteX7" fmla="*/ 35472 w 2273630"/>
              <a:gd name="connsiteY7" fmla="*/ 725467 h 4587860"/>
              <a:gd name="connsiteX8" fmla="*/ 0 w 2273630"/>
              <a:gd name="connsiteY8" fmla="*/ 760939 h 4587860"/>
              <a:gd name="connsiteX9" fmla="*/ 0 w 2273630"/>
              <a:gd name="connsiteY9" fmla="*/ 1074632 h 4587860"/>
              <a:gd name="connsiteX10" fmla="*/ 35472 w 2273630"/>
              <a:gd name="connsiteY10" fmla="*/ 1110104 h 4587860"/>
              <a:gd name="connsiteX11" fmla="*/ 39746 w 2273630"/>
              <a:gd name="connsiteY11" fmla="*/ 1110104 h 4587860"/>
              <a:gd name="connsiteX12" fmla="*/ 39746 w 2273630"/>
              <a:gd name="connsiteY12" fmla="*/ 1184895 h 4587860"/>
              <a:gd name="connsiteX13" fmla="*/ 35472 w 2273630"/>
              <a:gd name="connsiteY13" fmla="*/ 1184895 h 4587860"/>
              <a:gd name="connsiteX14" fmla="*/ 0 w 2273630"/>
              <a:gd name="connsiteY14" fmla="*/ 1220366 h 4587860"/>
              <a:gd name="connsiteX15" fmla="*/ 0 w 2273630"/>
              <a:gd name="connsiteY15" fmla="*/ 1534059 h 4587860"/>
              <a:gd name="connsiteX16" fmla="*/ 35472 w 2273630"/>
              <a:gd name="connsiteY16" fmla="*/ 1569531 h 4587860"/>
              <a:gd name="connsiteX17" fmla="*/ 39746 w 2273630"/>
              <a:gd name="connsiteY17" fmla="*/ 1569531 h 4587860"/>
              <a:gd name="connsiteX18" fmla="*/ 39746 w 2273630"/>
              <a:gd name="connsiteY18" fmla="*/ 4315623 h 4587860"/>
              <a:gd name="connsiteX19" fmla="*/ 311983 w 2273630"/>
              <a:gd name="connsiteY19" fmla="*/ 4587860 h 4587860"/>
              <a:gd name="connsiteX20" fmla="*/ 1961647 w 2273630"/>
              <a:gd name="connsiteY20" fmla="*/ 4587860 h 4587860"/>
              <a:gd name="connsiteX21" fmla="*/ 2233884 w 2273630"/>
              <a:gd name="connsiteY21" fmla="*/ 4315623 h 4587860"/>
              <a:gd name="connsiteX22" fmla="*/ 2233884 w 2273630"/>
              <a:gd name="connsiteY22" fmla="*/ 1302422 h 4587860"/>
              <a:gd name="connsiteX23" fmla="*/ 2238158 w 2273630"/>
              <a:gd name="connsiteY23" fmla="*/ 1302422 h 4587860"/>
              <a:gd name="connsiteX24" fmla="*/ 2273630 w 2273630"/>
              <a:gd name="connsiteY24" fmla="*/ 1266950 h 4587860"/>
              <a:gd name="connsiteX25" fmla="*/ 2273630 w 2273630"/>
              <a:gd name="connsiteY25" fmla="*/ 760939 h 4587860"/>
              <a:gd name="connsiteX26" fmla="*/ 2238158 w 2273630"/>
              <a:gd name="connsiteY26" fmla="*/ 725467 h 4587860"/>
              <a:gd name="connsiteX27" fmla="*/ 2154606 w 2273630"/>
              <a:gd name="connsiteY27" fmla="*/ 4299596 h 4587860"/>
              <a:gd name="connsiteX28" fmla="*/ 1933654 w 2273630"/>
              <a:gd name="connsiteY28" fmla="*/ 4520549 h 4587860"/>
              <a:gd name="connsiteX29" fmla="*/ 339976 w 2273630"/>
              <a:gd name="connsiteY29" fmla="*/ 4520549 h 4587860"/>
              <a:gd name="connsiteX30" fmla="*/ 119024 w 2273630"/>
              <a:gd name="connsiteY30" fmla="*/ 4299596 h 4587860"/>
              <a:gd name="connsiteX31" fmla="*/ 119024 w 2273630"/>
              <a:gd name="connsiteY31" fmla="*/ 288264 h 4587860"/>
              <a:gd name="connsiteX32" fmla="*/ 339976 w 2273630"/>
              <a:gd name="connsiteY32" fmla="*/ 67311 h 4587860"/>
              <a:gd name="connsiteX33" fmla="*/ 1933440 w 2273630"/>
              <a:gd name="connsiteY33" fmla="*/ 67311 h 4587860"/>
              <a:gd name="connsiteX34" fmla="*/ 2154393 w 2273630"/>
              <a:gd name="connsiteY34" fmla="*/ 288264 h 4587860"/>
              <a:gd name="connsiteX35" fmla="*/ 2154606 w 2273630"/>
              <a:gd name="connsiteY35" fmla="*/ 4299596 h 4587860"/>
              <a:gd name="connsiteX36" fmla="*/ 2154606 w 2273630"/>
              <a:gd name="connsiteY36" fmla="*/ 4299596 h 4587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73630" h="4587860">
                <a:moveTo>
                  <a:pt x="2238158" y="725467"/>
                </a:moveTo>
                <a:lnTo>
                  <a:pt x="2233884" y="725467"/>
                </a:lnTo>
                <a:lnTo>
                  <a:pt x="2233884" y="272237"/>
                </a:lnTo>
                <a:cubicBezTo>
                  <a:pt x="2233671" y="121802"/>
                  <a:pt x="2111869" y="0"/>
                  <a:pt x="1961647" y="0"/>
                </a:cubicBezTo>
                <a:lnTo>
                  <a:pt x="311983" y="0"/>
                </a:lnTo>
                <a:cubicBezTo>
                  <a:pt x="161761" y="0"/>
                  <a:pt x="39746" y="121802"/>
                  <a:pt x="39746" y="272237"/>
                </a:cubicBezTo>
                <a:lnTo>
                  <a:pt x="39746" y="725467"/>
                </a:lnTo>
                <a:lnTo>
                  <a:pt x="35472" y="725467"/>
                </a:lnTo>
                <a:cubicBezTo>
                  <a:pt x="15813" y="725467"/>
                  <a:pt x="0" y="741280"/>
                  <a:pt x="0" y="760939"/>
                </a:cubicBezTo>
                <a:lnTo>
                  <a:pt x="0" y="1074632"/>
                </a:lnTo>
                <a:cubicBezTo>
                  <a:pt x="0" y="1094291"/>
                  <a:pt x="15813" y="1110104"/>
                  <a:pt x="35472" y="1110104"/>
                </a:cubicBezTo>
                <a:lnTo>
                  <a:pt x="39746" y="1110104"/>
                </a:lnTo>
                <a:lnTo>
                  <a:pt x="39746" y="1184895"/>
                </a:lnTo>
                <a:lnTo>
                  <a:pt x="35472" y="1184895"/>
                </a:lnTo>
                <a:cubicBezTo>
                  <a:pt x="15813" y="1184895"/>
                  <a:pt x="0" y="1200707"/>
                  <a:pt x="0" y="1220366"/>
                </a:cubicBezTo>
                <a:lnTo>
                  <a:pt x="0" y="1534059"/>
                </a:lnTo>
                <a:cubicBezTo>
                  <a:pt x="0" y="1553718"/>
                  <a:pt x="15813" y="1569531"/>
                  <a:pt x="35472" y="1569531"/>
                </a:cubicBezTo>
                <a:lnTo>
                  <a:pt x="39746" y="1569531"/>
                </a:lnTo>
                <a:lnTo>
                  <a:pt x="39746" y="4315623"/>
                </a:lnTo>
                <a:cubicBezTo>
                  <a:pt x="39746" y="4465845"/>
                  <a:pt x="161547" y="4587860"/>
                  <a:pt x="311983" y="4587860"/>
                </a:cubicBezTo>
                <a:lnTo>
                  <a:pt x="1961647" y="4587860"/>
                </a:lnTo>
                <a:cubicBezTo>
                  <a:pt x="2111869" y="4587860"/>
                  <a:pt x="2233884" y="4466059"/>
                  <a:pt x="2233884" y="4315623"/>
                </a:cubicBezTo>
                <a:lnTo>
                  <a:pt x="2233884" y="1302422"/>
                </a:lnTo>
                <a:lnTo>
                  <a:pt x="2238158" y="1302422"/>
                </a:lnTo>
                <a:cubicBezTo>
                  <a:pt x="2257817" y="1302422"/>
                  <a:pt x="2273630" y="1286609"/>
                  <a:pt x="2273630" y="1266950"/>
                </a:cubicBezTo>
                <a:lnTo>
                  <a:pt x="2273630" y="760939"/>
                </a:lnTo>
                <a:cubicBezTo>
                  <a:pt x="2273630" y="741280"/>
                  <a:pt x="2257817" y="725467"/>
                  <a:pt x="2238158" y="725467"/>
                </a:cubicBezTo>
                <a:close/>
                <a:moveTo>
                  <a:pt x="2154606" y="4299596"/>
                </a:moveTo>
                <a:cubicBezTo>
                  <a:pt x="2154606" y="4421612"/>
                  <a:pt x="2055669" y="4520549"/>
                  <a:pt x="1933654" y="4520549"/>
                </a:cubicBezTo>
                <a:lnTo>
                  <a:pt x="339976" y="4520549"/>
                </a:lnTo>
                <a:cubicBezTo>
                  <a:pt x="217961" y="4520549"/>
                  <a:pt x="119024" y="4421612"/>
                  <a:pt x="119024" y="4299596"/>
                </a:cubicBezTo>
                <a:lnTo>
                  <a:pt x="119024" y="288264"/>
                </a:lnTo>
                <a:cubicBezTo>
                  <a:pt x="119024" y="166249"/>
                  <a:pt x="217961" y="67311"/>
                  <a:pt x="339976" y="67311"/>
                </a:cubicBezTo>
                <a:lnTo>
                  <a:pt x="1933440" y="67311"/>
                </a:lnTo>
                <a:cubicBezTo>
                  <a:pt x="2055456" y="67311"/>
                  <a:pt x="2154393" y="166249"/>
                  <a:pt x="2154393" y="288264"/>
                </a:cubicBezTo>
                <a:lnTo>
                  <a:pt x="2154606" y="4299596"/>
                </a:lnTo>
                <a:lnTo>
                  <a:pt x="2154606" y="4299596"/>
                </a:lnTo>
                <a:close/>
              </a:path>
            </a:pathLst>
          </a:custGeom>
          <a:solidFill>
            <a:srgbClr val="7CD2AB"/>
          </a:solidFill>
          <a:ln w="21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id="{6CB4D0A8-0B98-8546-94C3-8EF6B3CFC6FC}"/>
              </a:ext>
            </a:extLst>
          </p:cNvPr>
          <p:cNvSpPr/>
          <p:nvPr userDrawn="1"/>
        </p:nvSpPr>
        <p:spPr>
          <a:xfrm>
            <a:off x="257358" y="3617587"/>
            <a:ext cx="2689743" cy="641375"/>
          </a:xfrm>
          <a:prstGeom prst="roundRect">
            <a:avLst/>
          </a:prstGeom>
          <a:solidFill>
            <a:srgbClr val="7BD3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E6E6D370-1B44-5D43-A9A7-C1BFBDD5E0BC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61517A15-94B3-F24A-AA56-3E4C002DE528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0A0D1705-6A7A-694E-8135-7600BD70BD2E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3570790" y="1406214"/>
            <a:ext cx="2047749" cy="521421"/>
          </a:xfrm>
          <a:prstGeom prst="round2SameRect">
            <a:avLst>
              <a:gd name="adj1" fmla="val 0"/>
              <a:gd name="adj2" fmla="val 0"/>
            </a:avLst>
          </a:prstGeom>
        </p:spPr>
      </p:pic>
      <p:pic>
        <p:nvPicPr>
          <p:cNvPr id="24" name="Graphique 3">
            <a:extLst>
              <a:ext uri="{FF2B5EF4-FFF2-40B4-BE49-F238E27FC236}">
                <a16:creationId xmlns:a16="http://schemas.microsoft.com/office/drawing/2014/main" id="{C5F289D2-6E1C-8147-8F87-42A21E3626D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/>
          <a:srcRect l="5797" t="9915" r="6054" b="3478"/>
          <a:stretch/>
        </p:blipFill>
        <p:spPr>
          <a:xfrm>
            <a:off x="3572829" y="1820203"/>
            <a:ext cx="2047854" cy="4069831"/>
          </a:xfrm>
          <a:prstGeom prst="round2SameRect">
            <a:avLst>
              <a:gd name="adj1" fmla="val 0"/>
              <a:gd name="adj2" fmla="val 11868"/>
            </a:avLst>
          </a:prstGeom>
        </p:spPr>
      </p:pic>
    </p:spTree>
    <p:extLst>
      <p:ext uri="{BB962C8B-B14F-4D97-AF65-F5344CB8AC3E}">
        <p14:creationId xmlns:p14="http://schemas.microsoft.com/office/powerpoint/2010/main" val="29582444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5743415-1BC7-9443-8580-6AED4E97DB07}"/>
              </a:ext>
            </a:extLst>
          </p:cNvPr>
          <p:cNvSpPr/>
          <p:nvPr userDrawn="1"/>
        </p:nvSpPr>
        <p:spPr>
          <a:xfrm>
            <a:off x="0" y="0"/>
            <a:ext cx="12192000" cy="6857999"/>
          </a:xfrm>
          <a:prstGeom prst="rect">
            <a:avLst/>
          </a:prstGeom>
          <a:gradFill flip="none" rotWithShape="1">
            <a:gsLst>
              <a:gs pos="0">
                <a:srgbClr val="FE786E"/>
              </a:gs>
              <a:gs pos="100000">
                <a:srgbClr val="EB6057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Graphique 6">
            <a:extLst>
              <a:ext uri="{FF2B5EF4-FFF2-40B4-BE49-F238E27FC236}">
                <a16:creationId xmlns:a16="http://schemas.microsoft.com/office/drawing/2014/main" id="{7CF3413B-2C23-CD48-8FB6-73E2241EADD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40" t="14643" r="31599" b="19796"/>
          <a:stretch/>
        </p:blipFill>
        <p:spPr>
          <a:xfrm>
            <a:off x="3471753" y="0"/>
            <a:ext cx="8720247" cy="6865572"/>
          </a:xfrm>
          <a:prstGeom prst="rect">
            <a:avLst/>
          </a:prstGeom>
        </p:spPr>
      </p:pic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0C3E5AE6-F996-3249-A411-51D574B437A7}"/>
              </a:ext>
            </a:extLst>
          </p:cNvPr>
          <p:cNvSpPr/>
          <p:nvPr userDrawn="1"/>
        </p:nvSpPr>
        <p:spPr>
          <a:xfrm>
            <a:off x="9256535" y="546016"/>
            <a:ext cx="2935466" cy="6311984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 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82448ACC-0960-6F4C-8724-064BCDFA0A3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t="63484" r="22236"/>
          <a:stretch/>
        </p:blipFill>
        <p:spPr>
          <a:xfrm>
            <a:off x="9110668" y="-7574"/>
            <a:ext cx="3081332" cy="1275335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FF8C62C3-6459-5B4F-9749-36FE89C7D05D}"/>
              </a:ext>
            </a:extLst>
          </p:cNvPr>
          <p:cNvSpPr txBox="1"/>
          <p:nvPr userDrawn="1"/>
        </p:nvSpPr>
        <p:spPr>
          <a:xfrm>
            <a:off x="9632664" y="333686"/>
            <a:ext cx="219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spc="-80">
                <a:solidFill>
                  <a:srgbClr val="0A334A"/>
                </a:solidFill>
                <a:latin typeface="Fair Prosper" pitchFamily="2" charset="0"/>
              </a:rPr>
              <a:t>Résultats</a:t>
            </a:r>
            <a:endParaRPr lang="fr-FR" sz="6000" spc="-80">
              <a:solidFill>
                <a:srgbClr val="0A334A"/>
              </a:solidFill>
              <a:latin typeface="Fair Prosper" pitchFamily="2" charset="0"/>
            </a:endParaRP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08F3E4A5-1D8C-1848-9775-FF1F236F8DF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24505" t="41202"/>
          <a:stretch/>
        </p:blipFill>
        <p:spPr>
          <a:xfrm>
            <a:off x="-1" y="0"/>
            <a:ext cx="2023035" cy="746736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3D9D3200-249C-4F4D-922E-9220383EFA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t="50381"/>
          <a:stretch/>
        </p:blipFill>
        <p:spPr>
          <a:xfrm>
            <a:off x="2391755" y="0"/>
            <a:ext cx="889000" cy="441118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9DA655E5-967C-5D49-8F52-E935B5F3EFC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l="24505" b="59499"/>
          <a:stretch/>
        </p:blipFill>
        <p:spPr>
          <a:xfrm>
            <a:off x="-1" y="6348777"/>
            <a:ext cx="2023035" cy="509223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8587EC71-DD0D-B444-AB00-14164112307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/>
          <a:srcRect b="53000"/>
          <a:stretch/>
        </p:blipFill>
        <p:spPr>
          <a:xfrm>
            <a:off x="6984123" y="6453707"/>
            <a:ext cx="889000" cy="411865"/>
          </a:xfrm>
          <a:prstGeom prst="rect">
            <a:avLst/>
          </a:prstGeom>
        </p:spPr>
      </p:pic>
      <p:pic>
        <p:nvPicPr>
          <p:cNvPr id="15" name="Graphique 14">
            <a:extLst>
              <a:ext uri="{FF2B5EF4-FFF2-40B4-BE49-F238E27FC236}">
                <a16:creationId xmlns:a16="http://schemas.microsoft.com/office/drawing/2014/main" id="{880B736B-36C7-D844-AD19-60FBF12DD319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1356365" y="6167149"/>
            <a:ext cx="797928" cy="653143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CCDC0539-08D3-AC4F-BCD1-24A203A3E004}"/>
              </a:ext>
            </a:extLst>
          </p:cNvPr>
          <p:cNvSpPr txBox="1"/>
          <p:nvPr userDrawn="1"/>
        </p:nvSpPr>
        <p:spPr>
          <a:xfrm>
            <a:off x="6443888" y="2265162"/>
            <a:ext cx="24334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rgbClr val="0A334A"/>
                </a:solidFill>
                <a:latin typeface="Fair Prosper" pitchFamily="2" charset="0"/>
                <a:cs typeface="Poppins" panose="00000500000000000000" pitchFamily="2" charset="0"/>
              </a:rPr>
              <a:t>Diffusion</a:t>
            </a:r>
            <a:endParaRPr lang="fr-FR" sz="2000">
              <a:solidFill>
                <a:srgbClr val="0A334A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6DA2EC41-054E-6243-A4A2-2C6AC85A1884}"/>
              </a:ext>
            </a:extLst>
          </p:cNvPr>
          <p:cNvSpPr txBox="1"/>
          <p:nvPr userDrawn="1"/>
        </p:nvSpPr>
        <p:spPr>
          <a:xfrm>
            <a:off x="785178" y="2265162"/>
            <a:ext cx="22736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rgbClr val="0A334A"/>
                </a:solidFill>
                <a:latin typeface="Fair Prosper" pitchFamily="2" charset="0"/>
                <a:cs typeface="Poppins" panose="00000500000000000000" pitchFamily="2" charset="0"/>
              </a:rPr>
              <a:t>Objectifs</a:t>
            </a:r>
            <a:endParaRPr lang="fr-FR" sz="2400">
              <a:solidFill>
                <a:srgbClr val="0A334A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18" name="Forme libre : forme 4">
            <a:extLst>
              <a:ext uri="{FF2B5EF4-FFF2-40B4-BE49-F238E27FC236}">
                <a16:creationId xmlns:a16="http://schemas.microsoft.com/office/drawing/2014/main" id="{856D5AD8-7B98-5442-9216-BB6A6A87CEAC}"/>
              </a:ext>
            </a:extLst>
          </p:cNvPr>
          <p:cNvSpPr/>
          <p:nvPr userDrawn="1"/>
        </p:nvSpPr>
        <p:spPr>
          <a:xfrm>
            <a:off x="3459516" y="1349232"/>
            <a:ext cx="2273630" cy="4587860"/>
          </a:xfrm>
          <a:custGeom>
            <a:avLst/>
            <a:gdLst>
              <a:gd name="connsiteX0" fmla="*/ 2238158 w 2273630"/>
              <a:gd name="connsiteY0" fmla="*/ 725467 h 4587860"/>
              <a:gd name="connsiteX1" fmla="*/ 2233884 w 2273630"/>
              <a:gd name="connsiteY1" fmla="*/ 725467 h 4587860"/>
              <a:gd name="connsiteX2" fmla="*/ 2233884 w 2273630"/>
              <a:gd name="connsiteY2" fmla="*/ 272237 h 4587860"/>
              <a:gd name="connsiteX3" fmla="*/ 1961647 w 2273630"/>
              <a:gd name="connsiteY3" fmla="*/ 0 h 4587860"/>
              <a:gd name="connsiteX4" fmla="*/ 311983 w 2273630"/>
              <a:gd name="connsiteY4" fmla="*/ 0 h 4587860"/>
              <a:gd name="connsiteX5" fmla="*/ 39746 w 2273630"/>
              <a:gd name="connsiteY5" fmla="*/ 272237 h 4587860"/>
              <a:gd name="connsiteX6" fmla="*/ 39746 w 2273630"/>
              <a:gd name="connsiteY6" fmla="*/ 725467 h 4587860"/>
              <a:gd name="connsiteX7" fmla="*/ 35472 w 2273630"/>
              <a:gd name="connsiteY7" fmla="*/ 725467 h 4587860"/>
              <a:gd name="connsiteX8" fmla="*/ 0 w 2273630"/>
              <a:gd name="connsiteY8" fmla="*/ 760939 h 4587860"/>
              <a:gd name="connsiteX9" fmla="*/ 0 w 2273630"/>
              <a:gd name="connsiteY9" fmla="*/ 1074632 h 4587860"/>
              <a:gd name="connsiteX10" fmla="*/ 35472 w 2273630"/>
              <a:gd name="connsiteY10" fmla="*/ 1110104 h 4587860"/>
              <a:gd name="connsiteX11" fmla="*/ 39746 w 2273630"/>
              <a:gd name="connsiteY11" fmla="*/ 1110104 h 4587860"/>
              <a:gd name="connsiteX12" fmla="*/ 39746 w 2273630"/>
              <a:gd name="connsiteY12" fmla="*/ 1184895 h 4587860"/>
              <a:gd name="connsiteX13" fmla="*/ 35472 w 2273630"/>
              <a:gd name="connsiteY13" fmla="*/ 1184895 h 4587860"/>
              <a:gd name="connsiteX14" fmla="*/ 0 w 2273630"/>
              <a:gd name="connsiteY14" fmla="*/ 1220366 h 4587860"/>
              <a:gd name="connsiteX15" fmla="*/ 0 w 2273630"/>
              <a:gd name="connsiteY15" fmla="*/ 1534059 h 4587860"/>
              <a:gd name="connsiteX16" fmla="*/ 35472 w 2273630"/>
              <a:gd name="connsiteY16" fmla="*/ 1569531 h 4587860"/>
              <a:gd name="connsiteX17" fmla="*/ 39746 w 2273630"/>
              <a:gd name="connsiteY17" fmla="*/ 1569531 h 4587860"/>
              <a:gd name="connsiteX18" fmla="*/ 39746 w 2273630"/>
              <a:gd name="connsiteY18" fmla="*/ 4315623 h 4587860"/>
              <a:gd name="connsiteX19" fmla="*/ 311983 w 2273630"/>
              <a:gd name="connsiteY19" fmla="*/ 4587860 h 4587860"/>
              <a:gd name="connsiteX20" fmla="*/ 1961647 w 2273630"/>
              <a:gd name="connsiteY20" fmla="*/ 4587860 h 4587860"/>
              <a:gd name="connsiteX21" fmla="*/ 2233884 w 2273630"/>
              <a:gd name="connsiteY21" fmla="*/ 4315623 h 4587860"/>
              <a:gd name="connsiteX22" fmla="*/ 2233884 w 2273630"/>
              <a:gd name="connsiteY22" fmla="*/ 1302422 h 4587860"/>
              <a:gd name="connsiteX23" fmla="*/ 2238158 w 2273630"/>
              <a:gd name="connsiteY23" fmla="*/ 1302422 h 4587860"/>
              <a:gd name="connsiteX24" fmla="*/ 2273630 w 2273630"/>
              <a:gd name="connsiteY24" fmla="*/ 1266950 h 4587860"/>
              <a:gd name="connsiteX25" fmla="*/ 2273630 w 2273630"/>
              <a:gd name="connsiteY25" fmla="*/ 760939 h 4587860"/>
              <a:gd name="connsiteX26" fmla="*/ 2238158 w 2273630"/>
              <a:gd name="connsiteY26" fmla="*/ 725467 h 4587860"/>
              <a:gd name="connsiteX27" fmla="*/ 2154606 w 2273630"/>
              <a:gd name="connsiteY27" fmla="*/ 4299596 h 4587860"/>
              <a:gd name="connsiteX28" fmla="*/ 1933654 w 2273630"/>
              <a:gd name="connsiteY28" fmla="*/ 4520549 h 4587860"/>
              <a:gd name="connsiteX29" fmla="*/ 339976 w 2273630"/>
              <a:gd name="connsiteY29" fmla="*/ 4520549 h 4587860"/>
              <a:gd name="connsiteX30" fmla="*/ 119024 w 2273630"/>
              <a:gd name="connsiteY30" fmla="*/ 4299596 h 4587860"/>
              <a:gd name="connsiteX31" fmla="*/ 119024 w 2273630"/>
              <a:gd name="connsiteY31" fmla="*/ 288264 h 4587860"/>
              <a:gd name="connsiteX32" fmla="*/ 339976 w 2273630"/>
              <a:gd name="connsiteY32" fmla="*/ 67311 h 4587860"/>
              <a:gd name="connsiteX33" fmla="*/ 1933440 w 2273630"/>
              <a:gd name="connsiteY33" fmla="*/ 67311 h 4587860"/>
              <a:gd name="connsiteX34" fmla="*/ 2154393 w 2273630"/>
              <a:gd name="connsiteY34" fmla="*/ 288264 h 4587860"/>
              <a:gd name="connsiteX35" fmla="*/ 2154606 w 2273630"/>
              <a:gd name="connsiteY35" fmla="*/ 4299596 h 4587860"/>
              <a:gd name="connsiteX36" fmla="*/ 2154606 w 2273630"/>
              <a:gd name="connsiteY36" fmla="*/ 4299596 h 4587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73630" h="4587860">
                <a:moveTo>
                  <a:pt x="2238158" y="725467"/>
                </a:moveTo>
                <a:lnTo>
                  <a:pt x="2233884" y="725467"/>
                </a:lnTo>
                <a:lnTo>
                  <a:pt x="2233884" y="272237"/>
                </a:lnTo>
                <a:cubicBezTo>
                  <a:pt x="2233671" y="121802"/>
                  <a:pt x="2111869" y="0"/>
                  <a:pt x="1961647" y="0"/>
                </a:cubicBezTo>
                <a:lnTo>
                  <a:pt x="311983" y="0"/>
                </a:lnTo>
                <a:cubicBezTo>
                  <a:pt x="161761" y="0"/>
                  <a:pt x="39746" y="121802"/>
                  <a:pt x="39746" y="272237"/>
                </a:cubicBezTo>
                <a:lnTo>
                  <a:pt x="39746" y="725467"/>
                </a:lnTo>
                <a:lnTo>
                  <a:pt x="35472" y="725467"/>
                </a:lnTo>
                <a:cubicBezTo>
                  <a:pt x="15813" y="725467"/>
                  <a:pt x="0" y="741280"/>
                  <a:pt x="0" y="760939"/>
                </a:cubicBezTo>
                <a:lnTo>
                  <a:pt x="0" y="1074632"/>
                </a:lnTo>
                <a:cubicBezTo>
                  <a:pt x="0" y="1094291"/>
                  <a:pt x="15813" y="1110104"/>
                  <a:pt x="35472" y="1110104"/>
                </a:cubicBezTo>
                <a:lnTo>
                  <a:pt x="39746" y="1110104"/>
                </a:lnTo>
                <a:lnTo>
                  <a:pt x="39746" y="1184895"/>
                </a:lnTo>
                <a:lnTo>
                  <a:pt x="35472" y="1184895"/>
                </a:lnTo>
                <a:cubicBezTo>
                  <a:pt x="15813" y="1184895"/>
                  <a:pt x="0" y="1200707"/>
                  <a:pt x="0" y="1220366"/>
                </a:cubicBezTo>
                <a:lnTo>
                  <a:pt x="0" y="1534059"/>
                </a:lnTo>
                <a:cubicBezTo>
                  <a:pt x="0" y="1553718"/>
                  <a:pt x="15813" y="1569531"/>
                  <a:pt x="35472" y="1569531"/>
                </a:cubicBezTo>
                <a:lnTo>
                  <a:pt x="39746" y="1569531"/>
                </a:lnTo>
                <a:lnTo>
                  <a:pt x="39746" y="4315623"/>
                </a:lnTo>
                <a:cubicBezTo>
                  <a:pt x="39746" y="4465845"/>
                  <a:pt x="161547" y="4587860"/>
                  <a:pt x="311983" y="4587860"/>
                </a:cubicBezTo>
                <a:lnTo>
                  <a:pt x="1961647" y="4587860"/>
                </a:lnTo>
                <a:cubicBezTo>
                  <a:pt x="2111869" y="4587860"/>
                  <a:pt x="2233884" y="4466059"/>
                  <a:pt x="2233884" y="4315623"/>
                </a:cubicBezTo>
                <a:lnTo>
                  <a:pt x="2233884" y="1302422"/>
                </a:lnTo>
                <a:lnTo>
                  <a:pt x="2238158" y="1302422"/>
                </a:lnTo>
                <a:cubicBezTo>
                  <a:pt x="2257817" y="1302422"/>
                  <a:pt x="2273630" y="1286609"/>
                  <a:pt x="2273630" y="1266950"/>
                </a:cubicBezTo>
                <a:lnTo>
                  <a:pt x="2273630" y="760939"/>
                </a:lnTo>
                <a:cubicBezTo>
                  <a:pt x="2273630" y="741280"/>
                  <a:pt x="2257817" y="725467"/>
                  <a:pt x="2238158" y="725467"/>
                </a:cubicBezTo>
                <a:close/>
                <a:moveTo>
                  <a:pt x="2154606" y="4299596"/>
                </a:moveTo>
                <a:cubicBezTo>
                  <a:pt x="2154606" y="4421612"/>
                  <a:pt x="2055669" y="4520549"/>
                  <a:pt x="1933654" y="4520549"/>
                </a:cubicBezTo>
                <a:lnTo>
                  <a:pt x="339976" y="4520549"/>
                </a:lnTo>
                <a:cubicBezTo>
                  <a:pt x="217961" y="4520549"/>
                  <a:pt x="119024" y="4421612"/>
                  <a:pt x="119024" y="4299596"/>
                </a:cubicBezTo>
                <a:lnTo>
                  <a:pt x="119024" y="288264"/>
                </a:lnTo>
                <a:cubicBezTo>
                  <a:pt x="119024" y="166249"/>
                  <a:pt x="217961" y="67311"/>
                  <a:pt x="339976" y="67311"/>
                </a:cubicBezTo>
                <a:lnTo>
                  <a:pt x="1933440" y="67311"/>
                </a:lnTo>
                <a:cubicBezTo>
                  <a:pt x="2055456" y="67311"/>
                  <a:pt x="2154393" y="166249"/>
                  <a:pt x="2154393" y="288264"/>
                </a:cubicBezTo>
                <a:lnTo>
                  <a:pt x="2154606" y="4299596"/>
                </a:lnTo>
                <a:lnTo>
                  <a:pt x="2154606" y="4299596"/>
                </a:lnTo>
                <a:close/>
              </a:path>
            </a:pathLst>
          </a:custGeom>
          <a:solidFill>
            <a:srgbClr val="7CD2AB"/>
          </a:solidFill>
          <a:ln w="21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id="{DE3EFFA9-B62B-534E-9A1B-734E5F307E0D}"/>
              </a:ext>
            </a:extLst>
          </p:cNvPr>
          <p:cNvSpPr/>
          <p:nvPr userDrawn="1"/>
        </p:nvSpPr>
        <p:spPr>
          <a:xfrm>
            <a:off x="257358" y="3617587"/>
            <a:ext cx="2689743" cy="641375"/>
          </a:xfrm>
          <a:prstGeom prst="roundRect">
            <a:avLst/>
          </a:prstGeom>
          <a:solidFill>
            <a:srgbClr val="7BD3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FADE1796-E912-6147-9CA7-31C0A02A2493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A47F6A41-EC9F-544C-BEE1-9B6E183FD84D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216AE5C4-3D52-D54E-8836-045FCE875B95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3576558" y="1406214"/>
            <a:ext cx="2041981" cy="521421"/>
          </a:xfrm>
          <a:prstGeom prst="round2SameRect">
            <a:avLst>
              <a:gd name="adj1" fmla="val 0"/>
              <a:gd name="adj2" fmla="val 0"/>
            </a:avLst>
          </a:prstGeom>
        </p:spPr>
      </p:pic>
      <p:pic>
        <p:nvPicPr>
          <p:cNvPr id="23" name="Graphique 5">
            <a:extLst>
              <a:ext uri="{FF2B5EF4-FFF2-40B4-BE49-F238E27FC236}">
                <a16:creationId xmlns:a16="http://schemas.microsoft.com/office/drawing/2014/main" id="{4278D3FC-6F83-424B-AAE2-74FC9AC396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/>
          <a:srcRect l="6233" t="9013" r="5134" b="3712"/>
          <a:stretch/>
        </p:blipFill>
        <p:spPr>
          <a:xfrm>
            <a:off x="3576363" y="1817263"/>
            <a:ext cx="2043526" cy="4053152"/>
          </a:xfrm>
          <a:prstGeom prst="round2SameRect">
            <a:avLst>
              <a:gd name="adj1" fmla="val 0"/>
              <a:gd name="adj2" fmla="val 8855"/>
            </a:avLst>
          </a:prstGeom>
        </p:spPr>
      </p:pic>
    </p:spTree>
    <p:extLst>
      <p:ext uri="{BB962C8B-B14F-4D97-AF65-F5344CB8AC3E}">
        <p14:creationId xmlns:p14="http://schemas.microsoft.com/office/powerpoint/2010/main" val="39459968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2ECDCEE-B489-1E4F-8C05-ABC01C8F43E0}"/>
              </a:ext>
            </a:extLst>
          </p:cNvPr>
          <p:cNvSpPr/>
          <p:nvPr userDrawn="1"/>
        </p:nvSpPr>
        <p:spPr>
          <a:xfrm>
            <a:off x="0" y="0"/>
            <a:ext cx="12192000" cy="6857999"/>
          </a:xfrm>
          <a:prstGeom prst="rect">
            <a:avLst/>
          </a:prstGeom>
          <a:gradFill flip="none" rotWithShape="1">
            <a:gsLst>
              <a:gs pos="0">
                <a:srgbClr val="FE786E"/>
              </a:gs>
              <a:gs pos="100000">
                <a:srgbClr val="EB6057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Graphique 6">
            <a:extLst>
              <a:ext uri="{FF2B5EF4-FFF2-40B4-BE49-F238E27FC236}">
                <a16:creationId xmlns:a16="http://schemas.microsoft.com/office/drawing/2014/main" id="{2165CB4E-3252-4946-A979-6A821E4A11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40" t="14643" r="31599" b="19796"/>
          <a:stretch/>
        </p:blipFill>
        <p:spPr>
          <a:xfrm>
            <a:off x="3471753" y="0"/>
            <a:ext cx="8720247" cy="6865572"/>
          </a:xfrm>
          <a:prstGeom prst="rect">
            <a:avLst/>
          </a:prstGeom>
        </p:spPr>
      </p:pic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73419AEA-813B-DB4A-95D7-66979FAC452C}"/>
              </a:ext>
            </a:extLst>
          </p:cNvPr>
          <p:cNvSpPr/>
          <p:nvPr userDrawn="1"/>
        </p:nvSpPr>
        <p:spPr>
          <a:xfrm>
            <a:off x="9256535" y="546016"/>
            <a:ext cx="2935466" cy="6311984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 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FAEF72CE-3860-DC42-BE7C-65F64CBC9C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t="63484" r="22236"/>
          <a:stretch/>
        </p:blipFill>
        <p:spPr>
          <a:xfrm>
            <a:off x="9110668" y="-7574"/>
            <a:ext cx="3081332" cy="1275335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6ACB8A24-D897-F746-93E2-4EEACCBF391D}"/>
              </a:ext>
            </a:extLst>
          </p:cNvPr>
          <p:cNvSpPr txBox="1"/>
          <p:nvPr userDrawn="1"/>
        </p:nvSpPr>
        <p:spPr>
          <a:xfrm>
            <a:off x="9632664" y="333686"/>
            <a:ext cx="219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spc="-80">
                <a:solidFill>
                  <a:srgbClr val="0A334A"/>
                </a:solidFill>
                <a:latin typeface="Fair Prosper" pitchFamily="2" charset="0"/>
              </a:rPr>
              <a:t>Résultats</a:t>
            </a:r>
            <a:endParaRPr lang="fr-FR" sz="6000" spc="-80">
              <a:solidFill>
                <a:srgbClr val="0A334A"/>
              </a:solidFill>
              <a:latin typeface="Fair Prosper" pitchFamily="2" charset="0"/>
            </a:endParaRP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7DE5FEFF-6922-3C47-A1E8-35DA6F70523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24505" t="41202"/>
          <a:stretch/>
        </p:blipFill>
        <p:spPr>
          <a:xfrm>
            <a:off x="-1" y="0"/>
            <a:ext cx="2023035" cy="746736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8585DD9D-F0C8-B845-9D84-F0BE6C3F68E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t="50381"/>
          <a:stretch/>
        </p:blipFill>
        <p:spPr>
          <a:xfrm>
            <a:off x="2391755" y="0"/>
            <a:ext cx="889000" cy="441118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DF3DCE8F-D25E-D945-90DA-64256D3FA5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l="24505" b="59499"/>
          <a:stretch/>
        </p:blipFill>
        <p:spPr>
          <a:xfrm>
            <a:off x="-1" y="6348777"/>
            <a:ext cx="2023035" cy="509223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4F63F56D-3341-534A-AD8C-D135BFBBE1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/>
          <a:srcRect b="53000"/>
          <a:stretch/>
        </p:blipFill>
        <p:spPr>
          <a:xfrm>
            <a:off x="6984123" y="6453707"/>
            <a:ext cx="889000" cy="411865"/>
          </a:xfrm>
          <a:prstGeom prst="rect">
            <a:avLst/>
          </a:prstGeom>
        </p:spPr>
      </p:pic>
      <p:pic>
        <p:nvPicPr>
          <p:cNvPr id="15" name="Graphique 14">
            <a:extLst>
              <a:ext uri="{FF2B5EF4-FFF2-40B4-BE49-F238E27FC236}">
                <a16:creationId xmlns:a16="http://schemas.microsoft.com/office/drawing/2014/main" id="{B0024371-F99D-E841-B924-62C9135747C6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1356365" y="6167149"/>
            <a:ext cx="797928" cy="653143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76D10491-7697-3E41-B92C-0DEEB0D857B8}"/>
              </a:ext>
            </a:extLst>
          </p:cNvPr>
          <p:cNvSpPr txBox="1"/>
          <p:nvPr userDrawn="1"/>
        </p:nvSpPr>
        <p:spPr>
          <a:xfrm>
            <a:off x="6679419" y="2265162"/>
            <a:ext cx="24334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rgbClr val="0A334A"/>
                </a:solidFill>
                <a:latin typeface="Fair Prosper" pitchFamily="2" charset="0"/>
                <a:cs typeface="Poppins" panose="00000500000000000000" pitchFamily="2" charset="0"/>
              </a:rPr>
              <a:t>Diffusion</a:t>
            </a:r>
            <a:endParaRPr lang="fr-FR" sz="2000">
              <a:solidFill>
                <a:srgbClr val="0A334A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50BFF13B-25F3-1041-A7C5-2A7C6A55F6C4}"/>
              </a:ext>
            </a:extLst>
          </p:cNvPr>
          <p:cNvSpPr txBox="1"/>
          <p:nvPr userDrawn="1"/>
        </p:nvSpPr>
        <p:spPr>
          <a:xfrm>
            <a:off x="272555" y="2265162"/>
            <a:ext cx="22736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rgbClr val="0A334A"/>
                </a:solidFill>
                <a:latin typeface="Fair Prosper" pitchFamily="2" charset="0"/>
                <a:cs typeface="Poppins" panose="00000500000000000000" pitchFamily="2" charset="0"/>
              </a:rPr>
              <a:t>Objectifs</a:t>
            </a:r>
            <a:endParaRPr lang="fr-FR" sz="2400">
              <a:solidFill>
                <a:srgbClr val="0A334A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18" name="Rectangle : coins arrondis 17">
            <a:extLst>
              <a:ext uri="{FF2B5EF4-FFF2-40B4-BE49-F238E27FC236}">
                <a16:creationId xmlns:a16="http://schemas.microsoft.com/office/drawing/2014/main" id="{172913FF-1E34-FC49-8E4E-25902E55F0D9}"/>
              </a:ext>
            </a:extLst>
          </p:cNvPr>
          <p:cNvSpPr/>
          <p:nvPr userDrawn="1"/>
        </p:nvSpPr>
        <p:spPr>
          <a:xfrm>
            <a:off x="257359" y="3617587"/>
            <a:ext cx="1973224" cy="641375"/>
          </a:xfrm>
          <a:prstGeom prst="roundRect">
            <a:avLst/>
          </a:prstGeom>
          <a:solidFill>
            <a:srgbClr val="7BD3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7056E5DD-0E81-3F47-A205-549DC8496B94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4593409A-A7F3-314F-A2AD-847AC6118E58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498293A1-5E05-F144-9E5C-5F5E006887C2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A28BB00F-C1F5-6740-9F19-10D2465121E2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sp>
        <p:nvSpPr>
          <p:cNvPr id="26" name="Forme libre : forme 11">
            <a:extLst>
              <a:ext uri="{FF2B5EF4-FFF2-40B4-BE49-F238E27FC236}">
                <a16:creationId xmlns:a16="http://schemas.microsoft.com/office/drawing/2014/main" id="{3F7E8B3F-ADBB-7343-BB17-AB6B39273DFB}"/>
              </a:ext>
            </a:extLst>
          </p:cNvPr>
          <p:cNvSpPr/>
          <p:nvPr userDrawn="1"/>
        </p:nvSpPr>
        <p:spPr>
          <a:xfrm>
            <a:off x="2622857" y="1406983"/>
            <a:ext cx="2031198" cy="4098667"/>
          </a:xfrm>
          <a:custGeom>
            <a:avLst/>
            <a:gdLst>
              <a:gd name="connsiteX0" fmla="*/ 2238158 w 2273630"/>
              <a:gd name="connsiteY0" fmla="*/ 725467 h 4587860"/>
              <a:gd name="connsiteX1" fmla="*/ 2233884 w 2273630"/>
              <a:gd name="connsiteY1" fmla="*/ 725467 h 4587860"/>
              <a:gd name="connsiteX2" fmla="*/ 2233884 w 2273630"/>
              <a:gd name="connsiteY2" fmla="*/ 272237 h 4587860"/>
              <a:gd name="connsiteX3" fmla="*/ 1961647 w 2273630"/>
              <a:gd name="connsiteY3" fmla="*/ 0 h 4587860"/>
              <a:gd name="connsiteX4" fmla="*/ 311983 w 2273630"/>
              <a:gd name="connsiteY4" fmla="*/ 0 h 4587860"/>
              <a:gd name="connsiteX5" fmla="*/ 39746 w 2273630"/>
              <a:gd name="connsiteY5" fmla="*/ 272237 h 4587860"/>
              <a:gd name="connsiteX6" fmla="*/ 39746 w 2273630"/>
              <a:gd name="connsiteY6" fmla="*/ 725467 h 4587860"/>
              <a:gd name="connsiteX7" fmla="*/ 35472 w 2273630"/>
              <a:gd name="connsiteY7" fmla="*/ 725467 h 4587860"/>
              <a:gd name="connsiteX8" fmla="*/ 0 w 2273630"/>
              <a:gd name="connsiteY8" fmla="*/ 760939 h 4587860"/>
              <a:gd name="connsiteX9" fmla="*/ 0 w 2273630"/>
              <a:gd name="connsiteY9" fmla="*/ 1074632 h 4587860"/>
              <a:gd name="connsiteX10" fmla="*/ 35472 w 2273630"/>
              <a:gd name="connsiteY10" fmla="*/ 1110104 h 4587860"/>
              <a:gd name="connsiteX11" fmla="*/ 39746 w 2273630"/>
              <a:gd name="connsiteY11" fmla="*/ 1110104 h 4587860"/>
              <a:gd name="connsiteX12" fmla="*/ 39746 w 2273630"/>
              <a:gd name="connsiteY12" fmla="*/ 1184895 h 4587860"/>
              <a:gd name="connsiteX13" fmla="*/ 35472 w 2273630"/>
              <a:gd name="connsiteY13" fmla="*/ 1184895 h 4587860"/>
              <a:gd name="connsiteX14" fmla="*/ 0 w 2273630"/>
              <a:gd name="connsiteY14" fmla="*/ 1220366 h 4587860"/>
              <a:gd name="connsiteX15" fmla="*/ 0 w 2273630"/>
              <a:gd name="connsiteY15" fmla="*/ 1534059 h 4587860"/>
              <a:gd name="connsiteX16" fmla="*/ 35472 w 2273630"/>
              <a:gd name="connsiteY16" fmla="*/ 1569531 h 4587860"/>
              <a:gd name="connsiteX17" fmla="*/ 39746 w 2273630"/>
              <a:gd name="connsiteY17" fmla="*/ 1569531 h 4587860"/>
              <a:gd name="connsiteX18" fmla="*/ 39746 w 2273630"/>
              <a:gd name="connsiteY18" fmla="*/ 4315623 h 4587860"/>
              <a:gd name="connsiteX19" fmla="*/ 311983 w 2273630"/>
              <a:gd name="connsiteY19" fmla="*/ 4587860 h 4587860"/>
              <a:gd name="connsiteX20" fmla="*/ 1961647 w 2273630"/>
              <a:gd name="connsiteY20" fmla="*/ 4587860 h 4587860"/>
              <a:gd name="connsiteX21" fmla="*/ 2233884 w 2273630"/>
              <a:gd name="connsiteY21" fmla="*/ 4315623 h 4587860"/>
              <a:gd name="connsiteX22" fmla="*/ 2233884 w 2273630"/>
              <a:gd name="connsiteY22" fmla="*/ 1302422 h 4587860"/>
              <a:gd name="connsiteX23" fmla="*/ 2238158 w 2273630"/>
              <a:gd name="connsiteY23" fmla="*/ 1302422 h 4587860"/>
              <a:gd name="connsiteX24" fmla="*/ 2273630 w 2273630"/>
              <a:gd name="connsiteY24" fmla="*/ 1266950 h 4587860"/>
              <a:gd name="connsiteX25" fmla="*/ 2273630 w 2273630"/>
              <a:gd name="connsiteY25" fmla="*/ 760939 h 4587860"/>
              <a:gd name="connsiteX26" fmla="*/ 2238158 w 2273630"/>
              <a:gd name="connsiteY26" fmla="*/ 725467 h 4587860"/>
              <a:gd name="connsiteX27" fmla="*/ 2154606 w 2273630"/>
              <a:gd name="connsiteY27" fmla="*/ 4299596 h 4587860"/>
              <a:gd name="connsiteX28" fmla="*/ 1933654 w 2273630"/>
              <a:gd name="connsiteY28" fmla="*/ 4520549 h 4587860"/>
              <a:gd name="connsiteX29" fmla="*/ 339976 w 2273630"/>
              <a:gd name="connsiteY29" fmla="*/ 4520549 h 4587860"/>
              <a:gd name="connsiteX30" fmla="*/ 119024 w 2273630"/>
              <a:gd name="connsiteY30" fmla="*/ 4299596 h 4587860"/>
              <a:gd name="connsiteX31" fmla="*/ 119024 w 2273630"/>
              <a:gd name="connsiteY31" fmla="*/ 288264 h 4587860"/>
              <a:gd name="connsiteX32" fmla="*/ 339976 w 2273630"/>
              <a:gd name="connsiteY32" fmla="*/ 67311 h 4587860"/>
              <a:gd name="connsiteX33" fmla="*/ 1933440 w 2273630"/>
              <a:gd name="connsiteY33" fmla="*/ 67311 h 4587860"/>
              <a:gd name="connsiteX34" fmla="*/ 2154393 w 2273630"/>
              <a:gd name="connsiteY34" fmla="*/ 288264 h 4587860"/>
              <a:gd name="connsiteX35" fmla="*/ 2154606 w 2273630"/>
              <a:gd name="connsiteY35" fmla="*/ 4299596 h 4587860"/>
              <a:gd name="connsiteX36" fmla="*/ 2154606 w 2273630"/>
              <a:gd name="connsiteY36" fmla="*/ 4299596 h 4587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73630" h="4587860">
                <a:moveTo>
                  <a:pt x="2238158" y="725467"/>
                </a:moveTo>
                <a:lnTo>
                  <a:pt x="2233884" y="725467"/>
                </a:lnTo>
                <a:lnTo>
                  <a:pt x="2233884" y="272237"/>
                </a:lnTo>
                <a:cubicBezTo>
                  <a:pt x="2233671" y="121802"/>
                  <a:pt x="2111869" y="0"/>
                  <a:pt x="1961647" y="0"/>
                </a:cubicBezTo>
                <a:lnTo>
                  <a:pt x="311983" y="0"/>
                </a:lnTo>
                <a:cubicBezTo>
                  <a:pt x="161761" y="0"/>
                  <a:pt x="39746" y="121802"/>
                  <a:pt x="39746" y="272237"/>
                </a:cubicBezTo>
                <a:lnTo>
                  <a:pt x="39746" y="725467"/>
                </a:lnTo>
                <a:lnTo>
                  <a:pt x="35472" y="725467"/>
                </a:lnTo>
                <a:cubicBezTo>
                  <a:pt x="15813" y="725467"/>
                  <a:pt x="0" y="741280"/>
                  <a:pt x="0" y="760939"/>
                </a:cubicBezTo>
                <a:lnTo>
                  <a:pt x="0" y="1074632"/>
                </a:lnTo>
                <a:cubicBezTo>
                  <a:pt x="0" y="1094291"/>
                  <a:pt x="15813" y="1110104"/>
                  <a:pt x="35472" y="1110104"/>
                </a:cubicBezTo>
                <a:lnTo>
                  <a:pt x="39746" y="1110104"/>
                </a:lnTo>
                <a:lnTo>
                  <a:pt x="39746" y="1184895"/>
                </a:lnTo>
                <a:lnTo>
                  <a:pt x="35472" y="1184895"/>
                </a:lnTo>
                <a:cubicBezTo>
                  <a:pt x="15813" y="1184895"/>
                  <a:pt x="0" y="1200707"/>
                  <a:pt x="0" y="1220366"/>
                </a:cubicBezTo>
                <a:lnTo>
                  <a:pt x="0" y="1534059"/>
                </a:lnTo>
                <a:cubicBezTo>
                  <a:pt x="0" y="1553718"/>
                  <a:pt x="15813" y="1569531"/>
                  <a:pt x="35472" y="1569531"/>
                </a:cubicBezTo>
                <a:lnTo>
                  <a:pt x="39746" y="1569531"/>
                </a:lnTo>
                <a:lnTo>
                  <a:pt x="39746" y="4315623"/>
                </a:lnTo>
                <a:cubicBezTo>
                  <a:pt x="39746" y="4465845"/>
                  <a:pt x="161547" y="4587860"/>
                  <a:pt x="311983" y="4587860"/>
                </a:cubicBezTo>
                <a:lnTo>
                  <a:pt x="1961647" y="4587860"/>
                </a:lnTo>
                <a:cubicBezTo>
                  <a:pt x="2111869" y="4587860"/>
                  <a:pt x="2233884" y="4466059"/>
                  <a:pt x="2233884" y="4315623"/>
                </a:cubicBezTo>
                <a:lnTo>
                  <a:pt x="2233884" y="1302422"/>
                </a:lnTo>
                <a:lnTo>
                  <a:pt x="2238158" y="1302422"/>
                </a:lnTo>
                <a:cubicBezTo>
                  <a:pt x="2257817" y="1302422"/>
                  <a:pt x="2273630" y="1286609"/>
                  <a:pt x="2273630" y="1266950"/>
                </a:cubicBezTo>
                <a:lnTo>
                  <a:pt x="2273630" y="760939"/>
                </a:lnTo>
                <a:cubicBezTo>
                  <a:pt x="2273630" y="741280"/>
                  <a:pt x="2257817" y="725467"/>
                  <a:pt x="2238158" y="725467"/>
                </a:cubicBezTo>
                <a:close/>
                <a:moveTo>
                  <a:pt x="2154606" y="4299596"/>
                </a:moveTo>
                <a:cubicBezTo>
                  <a:pt x="2154606" y="4421612"/>
                  <a:pt x="2055669" y="4520549"/>
                  <a:pt x="1933654" y="4520549"/>
                </a:cubicBezTo>
                <a:lnTo>
                  <a:pt x="339976" y="4520549"/>
                </a:lnTo>
                <a:cubicBezTo>
                  <a:pt x="217961" y="4520549"/>
                  <a:pt x="119024" y="4421612"/>
                  <a:pt x="119024" y="4299596"/>
                </a:cubicBezTo>
                <a:lnTo>
                  <a:pt x="119024" y="288264"/>
                </a:lnTo>
                <a:cubicBezTo>
                  <a:pt x="119024" y="166249"/>
                  <a:pt x="217961" y="67311"/>
                  <a:pt x="339976" y="67311"/>
                </a:cubicBezTo>
                <a:lnTo>
                  <a:pt x="1933440" y="67311"/>
                </a:lnTo>
                <a:cubicBezTo>
                  <a:pt x="2055456" y="67311"/>
                  <a:pt x="2154393" y="166249"/>
                  <a:pt x="2154393" y="288264"/>
                </a:cubicBezTo>
                <a:lnTo>
                  <a:pt x="2154606" y="4299596"/>
                </a:lnTo>
                <a:lnTo>
                  <a:pt x="2154606" y="4299596"/>
                </a:lnTo>
                <a:close/>
              </a:path>
            </a:pathLst>
          </a:custGeom>
          <a:solidFill>
            <a:srgbClr val="7BD3AA"/>
          </a:solidFill>
          <a:ln w="21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pic>
        <p:nvPicPr>
          <p:cNvPr id="27" name="Image 26">
            <a:extLst>
              <a:ext uri="{FF2B5EF4-FFF2-40B4-BE49-F238E27FC236}">
                <a16:creationId xmlns:a16="http://schemas.microsoft.com/office/drawing/2014/main" id="{3AB08E85-F8E1-5A4F-909E-1DD44C8DAE0D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2727236" y="1461215"/>
            <a:ext cx="1824249" cy="465823"/>
          </a:xfrm>
          <a:prstGeom prst="rect">
            <a:avLst/>
          </a:prstGeom>
        </p:spPr>
      </p:pic>
      <p:sp>
        <p:nvSpPr>
          <p:cNvPr id="28" name="Forme libre : forme 11">
            <a:extLst>
              <a:ext uri="{FF2B5EF4-FFF2-40B4-BE49-F238E27FC236}">
                <a16:creationId xmlns:a16="http://schemas.microsoft.com/office/drawing/2014/main" id="{35D8D913-6BD1-2647-A7C5-4B9317FEA391}"/>
              </a:ext>
            </a:extLst>
          </p:cNvPr>
          <p:cNvSpPr/>
          <p:nvPr userDrawn="1"/>
        </p:nvSpPr>
        <p:spPr>
          <a:xfrm>
            <a:off x="4744795" y="2780144"/>
            <a:ext cx="1499862" cy="2723697"/>
          </a:xfrm>
          <a:custGeom>
            <a:avLst/>
            <a:gdLst>
              <a:gd name="connsiteX0" fmla="*/ 2238158 w 2273630"/>
              <a:gd name="connsiteY0" fmla="*/ 725467 h 4587860"/>
              <a:gd name="connsiteX1" fmla="*/ 2233884 w 2273630"/>
              <a:gd name="connsiteY1" fmla="*/ 725467 h 4587860"/>
              <a:gd name="connsiteX2" fmla="*/ 2233884 w 2273630"/>
              <a:gd name="connsiteY2" fmla="*/ 272237 h 4587860"/>
              <a:gd name="connsiteX3" fmla="*/ 1961647 w 2273630"/>
              <a:gd name="connsiteY3" fmla="*/ 0 h 4587860"/>
              <a:gd name="connsiteX4" fmla="*/ 311983 w 2273630"/>
              <a:gd name="connsiteY4" fmla="*/ 0 h 4587860"/>
              <a:gd name="connsiteX5" fmla="*/ 39746 w 2273630"/>
              <a:gd name="connsiteY5" fmla="*/ 272237 h 4587860"/>
              <a:gd name="connsiteX6" fmla="*/ 39746 w 2273630"/>
              <a:gd name="connsiteY6" fmla="*/ 725467 h 4587860"/>
              <a:gd name="connsiteX7" fmla="*/ 35472 w 2273630"/>
              <a:gd name="connsiteY7" fmla="*/ 725467 h 4587860"/>
              <a:gd name="connsiteX8" fmla="*/ 0 w 2273630"/>
              <a:gd name="connsiteY8" fmla="*/ 760939 h 4587860"/>
              <a:gd name="connsiteX9" fmla="*/ 0 w 2273630"/>
              <a:gd name="connsiteY9" fmla="*/ 1074632 h 4587860"/>
              <a:gd name="connsiteX10" fmla="*/ 35472 w 2273630"/>
              <a:gd name="connsiteY10" fmla="*/ 1110104 h 4587860"/>
              <a:gd name="connsiteX11" fmla="*/ 39746 w 2273630"/>
              <a:gd name="connsiteY11" fmla="*/ 1110104 h 4587860"/>
              <a:gd name="connsiteX12" fmla="*/ 39746 w 2273630"/>
              <a:gd name="connsiteY12" fmla="*/ 1184895 h 4587860"/>
              <a:gd name="connsiteX13" fmla="*/ 35472 w 2273630"/>
              <a:gd name="connsiteY13" fmla="*/ 1184895 h 4587860"/>
              <a:gd name="connsiteX14" fmla="*/ 0 w 2273630"/>
              <a:gd name="connsiteY14" fmla="*/ 1220366 h 4587860"/>
              <a:gd name="connsiteX15" fmla="*/ 0 w 2273630"/>
              <a:gd name="connsiteY15" fmla="*/ 1534059 h 4587860"/>
              <a:gd name="connsiteX16" fmla="*/ 35472 w 2273630"/>
              <a:gd name="connsiteY16" fmla="*/ 1569531 h 4587860"/>
              <a:gd name="connsiteX17" fmla="*/ 39746 w 2273630"/>
              <a:gd name="connsiteY17" fmla="*/ 1569531 h 4587860"/>
              <a:gd name="connsiteX18" fmla="*/ 39746 w 2273630"/>
              <a:gd name="connsiteY18" fmla="*/ 4315623 h 4587860"/>
              <a:gd name="connsiteX19" fmla="*/ 311983 w 2273630"/>
              <a:gd name="connsiteY19" fmla="*/ 4587860 h 4587860"/>
              <a:gd name="connsiteX20" fmla="*/ 1961647 w 2273630"/>
              <a:gd name="connsiteY20" fmla="*/ 4587860 h 4587860"/>
              <a:gd name="connsiteX21" fmla="*/ 2233884 w 2273630"/>
              <a:gd name="connsiteY21" fmla="*/ 4315623 h 4587860"/>
              <a:gd name="connsiteX22" fmla="*/ 2233884 w 2273630"/>
              <a:gd name="connsiteY22" fmla="*/ 1302422 h 4587860"/>
              <a:gd name="connsiteX23" fmla="*/ 2238158 w 2273630"/>
              <a:gd name="connsiteY23" fmla="*/ 1302422 h 4587860"/>
              <a:gd name="connsiteX24" fmla="*/ 2273630 w 2273630"/>
              <a:gd name="connsiteY24" fmla="*/ 1266950 h 4587860"/>
              <a:gd name="connsiteX25" fmla="*/ 2273630 w 2273630"/>
              <a:gd name="connsiteY25" fmla="*/ 760939 h 4587860"/>
              <a:gd name="connsiteX26" fmla="*/ 2238158 w 2273630"/>
              <a:gd name="connsiteY26" fmla="*/ 725467 h 4587860"/>
              <a:gd name="connsiteX27" fmla="*/ 2154606 w 2273630"/>
              <a:gd name="connsiteY27" fmla="*/ 4299596 h 4587860"/>
              <a:gd name="connsiteX28" fmla="*/ 1933654 w 2273630"/>
              <a:gd name="connsiteY28" fmla="*/ 4520549 h 4587860"/>
              <a:gd name="connsiteX29" fmla="*/ 339976 w 2273630"/>
              <a:gd name="connsiteY29" fmla="*/ 4520549 h 4587860"/>
              <a:gd name="connsiteX30" fmla="*/ 119024 w 2273630"/>
              <a:gd name="connsiteY30" fmla="*/ 4299596 h 4587860"/>
              <a:gd name="connsiteX31" fmla="*/ 119024 w 2273630"/>
              <a:gd name="connsiteY31" fmla="*/ 288264 h 4587860"/>
              <a:gd name="connsiteX32" fmla="*/ 339976 w 2273630"/>
              <a:gd name="connsiteY32" fmla="*/ 67311 h 4587860"/>
              <a:gd name="connsiteX33" fmla="*/ 1933440 w 2273630"/>
              <a:gd name="connsiteY33" fmla="*/ 67311 h 4587860"/>
              <a:gd name="connsiteX34" fmla="*/ 2154393 w 2273630"/>
              <a:gd name="connsiteY34" fmla="*/ 288264 h 4587860"/>
              <a:gd name="connsiteX35" fmla="*/ 2154606 w 2273630"/>
              <a:gd name="connsiteY35" fmla="*/ 4299596 h 4587860"/>
              <a:gd name="connsiteX36" fmla="*/ 2154606 w 2273630"/>
              <a:gd name="connsiteY36" fmla="*/ 4299596 h 4587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73630" h="4587860">
                <a:moveTo>
                  <a:pt x="2238158" y="725467"/>
                </a:moveTo>
                <a:lnTo>
                  <a:pt x="2233884" y="725467"/>
                </a:lnTo>
                <a:lnTo>
                  <a:pt x="2233884" y="272237"/>
                </a:lnTo>
                <a:cubicBezTo>
                  <a:pt x="2233671" y="121802"/>
                  <a:pt x="2111869" y="0"/>
                  <a:pt x="1961647" y="0"/>
                </a:cubicBezTo>
                <a:lnTo>
                  <a:pt x="311983" y="0"/>
                </a:lnTo>
                <a:cubicBezTo>
                  <a:pt x="161761" y="0"/>
                  <a:pt x="39746" y="121802"/>
                  <a:pt x="39746" y="272237"/>
                </a:cubicBezTo>
                <a:lnTo>
                  <a:pt x="39746" y="725467"/>
                </a:lnTo>
                <a:lnTo>
                  <a:pt x="35472" y="725467"/>
                </a:lnTo>
                <a:cubicBezTo>
                  <a:pt x="15813" y="725467"/>
                  <a:pt x="0" y="741280"/>
                  <a:pt x="0" y="760939"/>
                </a:cubicBezTo>
                <a:lnTo>
                  <a:pt x="0" y="1074632"/>
                </a:lnTo>
                <a:cubicBezTo>
                  <a:pt x="0" y="1094291"/>
                  <a:pt x="15813" y="1110104"/>
                  <a:pt x="35472" y="1110104"/>
                </a:cubicBezTo>
                <a:lnTo>
                  <a:pt x="39746" y="1110104"/>
                </a:lnTo>
                <a:lnTo>
                  <a:pt x="39746" y="1184895"/>
                </a:lnTo>
                <a:lnTo>
                  <a:pt x="35472" y="1184895"/>
                </a:lnTo>
                <a:cubicBezTo>
                  <a:pt x="15813" y="1184895"/>
                  <a:pt x="0" y="1200707"/>
                  <a:pt x="0" y="1220366"/>
                </a:cubicBezTo>
                <a:lnTo>
                  <a:pt x="0" y="1534059"/>
                </a:lnTo>
                <a:cubicBezTo>
                  <a:pt x="0" y="1553718"/>
                  <a:pt x="15813" y="1569531"/>
                  <a:pt x="35472" y="1569531"/>
                </a:cubicBezTo>
                <a:lnTo>
                  <a:pt x="39746" y="1569531"/>
                </a:lnTo>
                <a:lnTo>
                  <a:pt x="39746" y="4315623"/>
                </a:lnTo>
                <a:cubicBezTo>
                  <a:pt x="39746" y="4465845"/>
                  <a:pt x="161547" y="4587860"/>
                  <a:pt x="311983" y="4587860"/>
                </a:cubicBezTo>
                <a:lnTo>
                  <a:pt x="1961647" y="4587860"/>
                </a:lnTo>
                <a:cubicBezTo>
                  <a:pt x="2111869" y="4587860"/>
                  <a:pt x="2233884" y="4466059"/>
                  <a:pt x="2233884" y="4315623"/>
                </a:cubicBezTo>
                <a:lnTo>
                  <a:pt x="2233884" y="1302422"/>
                </a:lnTo>
                <a:lnTo>
                  <a:pt x="2238158" y="1302422"/>
                </a:lnTo>
                <a:cubicBezTo>
                  <a:pt x="2257817" y="1302422"/>
                  <a:pt x="2273630" y="1286609"/>
                  <a:pt x="2273630" y="1266950"/>
                </a:cubicBezTo>
                <a:lnTo>
                  <a:pt x="2273630" y="760939"/>
                </a:lnTo>
                <a:cubicBezTo>
                  <a:pt x="2273630" y="741280"/>
                  <a:pt x="2257817" y="725467"/>
                  <a:pt x="2238158" y="725467"/>
                </a:cubicBezTo>
                <a:close/>
                <a:moveTo>
                  <a:pt x="2154606" y="4299596"/>
                </a:moveTo>
                <a:cubicBezTo>
                  <a:pt x="2154606" y="4421612"/>
                  <a:pt x="2055669" y="4520549"/>
                  <a:pt x="1933654" y="4520549"/>
                </a:cubicBezTo>
                <a:lnTo>
                  <a:pt x="339976" y="4520549"/>
                </a:lnTo>
                <a:cubicBezTo>
                  <a:pt x="217961" y="4520549"/>
                  <a:pt x="119024" y="4421612"/>
                  <a:pt x="119024" y="4299596"/>
                </a:cubicBezTo>
                <a:lnTo>
                  <a:pt x="119024" y="288264"/>
                </a:lnTo>
                <a:cubicBezTo>
                  <a:pt x="119024" y="166249"/>
                  <a:pt x="217961" y="67311"/>
                  <a:pt x="339976" y="67311"/>
                </a:cubicBezTo>
                <a:lnTo>
                  <a:pt x="1933440" y="67311"/>
                </a:lnTo>
                <a:cubicBezTo>
                  <a:pt x="2055456" y="67311"/>
                  <a:pt x="2154393" y="166249"/>
                  <a:pt x="2154393" y="288264"/>
                </a:cubicBezTo>
                <a:lnTo>
                  <a:pt x="2154606" y="4299596"/>
                </a:lnTo>
                <a:lnTo>
                  <a:pt x="2154606" y="4299596"/>
                </a:lnTo>
                <a:close/>
              </a:path>
            </a:pathLst>
          </a:custGeom>
          <a:solidFill>
            <a:srgbClr val="7BD3AA"/>
          </a:solidFill>
          <a:ln w="21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pic>
        <p:nvPicPr>
          <p:cNvPr id="29" name="Image 28">
            <a:extLst>
              <a:ext uri="{FF2B5EF4-FFF2-40B4-BE49-F238E27FC236}">
                <a16:creationId xmlns:a16="http://schemas.microsoft.com/office/drawing/2014/main" id="{7D0E9C52-572C-A94A-B526-59AE4AF14550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4824301" y="2814476"/>
            <a:ext cx="1347048" cy="343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326800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CB8345F-00F7-2D48-8846-026AA82E6D4A}"/>
              </a:ext>
            </a:extLst>
          </p:cNvPr>
          <p:cNvSpPr/>
          <p:nvPr userDrawn="1"/>
        </p:nvSpPr>
        <p:spPr>
          <a:xfrm>
            <a:off x="0" y="0"/>
            <a:ext cx="12192000" cy="6857999"/>
          </a:xfrm>
          <a:prstGeom prst="rect">
            <a:avLst/>
          </a:prstGeom>
          <a:gradFill flip="none" rotWithShape="1">
            <a:gsLst>
              <a:gs pos="0">
                <a:srgbClr val="FE786E"/>
              </a:gs>
              <a:gs pos="100000">
                <a:srgbClr val="EB6057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Graphique 6">
            <a:extLst>
              <a:ext uri="{FF2B5EF4-FFF2-40B4-BE49-F238E27FC236}">
                <a16:creationId xmlns:a16="http://schemas.microsoft.com/office/drawing/2014/main" id="{79BFB12A-30DA-6641-8DD8-70A601B242C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40" t="14643" r="31599" b="19796"/>
          <a:stretch/>
        </p:blipFill>
        <p:spPr>
          <a:xfrm>
            <a:off x="3471753" y="0"/>
            <a:ext cx="8720247" cy="6865572"/>
          </a:xfrm>
          <a:prstGeom prst="rect">
            <a:avLst/>
          </a:prstGeom>
        </p:spPr>
      </p:pic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48101F73-00CB-B041-B847-F7937AA0B3FC}"/>
              </a:ext>
            </a:extLst>
          </p:cNvPr>
          <p:cNvSpPr/>
          <p:nvPr userDrawn="1"/>
        </p:nvSpPr>
        <p:spPr>
          <a:xfrm>
            <a:off x="9256535" y="546016"/>
            <a:ext cx="2935466" cy="6311984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 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2C323C54-CE24-E147-B2CE-815744DF409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t="63484" r="22236"/>
          <a:stretch/>
        </p:blipFill>
        <p:spPr>
          <a:xfrm>
            <a:off x="9110668" y="-7574"/>
            <a:ext cx="3081332" cy="1275335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A2ECE24A-ED59-E242-9E26-27E2C25F41FA}"/>
              </a:ext>
            </a:extLst>
          </p:cNvPr>
          <p:cNvSpPr txBox="1"/>
          <p:nvPr userDrawn="1"/>
        </p:nvSpPr>
        <p:spPr>
          <a:xfrm>
            <a:off x="9632664" y="333686"/>
            <a:ext cx="219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spc="-80">
                <a:solidFill>
                  <a:srgbClr val="0A334A"/>
                </a:solidFill>
                <a:latin typeface="Fair Prosper" pitchFamily="2" charset="0"/>
              </a:rPr>
              <a:t>Résultats</a:t>
            </a:r>
            <a:endParaRPr lang="fr-FR" sz="6000" spc="-80">
              <a:solidFill>
                <a:srgbClr val="0A334A"/>
              </a:solidFill>
              <a:latin typeface="Fair Prosper" pitchFamily="2" charset="0"/>
            </a:endParaRP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562C87DB-6C44-3B4E-9DA8-2E0CB95BB90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24505" t="41202"/>
          <a:stretch/>
        </p:blipFill>
        <p:spPr>
          <a:xfrm>
            <a:off x="-1" y="0"/>
            <a:ext cx="2023035" cy="746736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8DD38D3D-0247-3C41-BFE1-928DC55FADF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t="50381"/>
          <a:stretch/>
        </p:blipFill>
        <p:spPr>
          <a:xfrm>
            <a:off x="2391755" y="0"/>
            <a:ext cx="889000" cy="441118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CC05DF4F-7B66-A345-9782-2E227432ECA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l="24505" b="59499"/>
          <a:stretch/>
        </p:blipFill>
        <p:spPr>
          <a:xfrm>
            <a:off x="-1" y="6348777"/>
            <a:ext cx="2023035" cy="509223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C555CAF0-E885-4040-BBFD-4FA462474EA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/>
          <a:srcRect b="53000"/>
          <a:stretch/>
        </p:blipFill>
        <p:spPr>
          <a:xfrm>
            <a:off x="6984123" y="6453707"/>
            <a:ext cx="889000" cy="411865"/>
          </a:xfrm>
          <a:prstGeom prst="rect">
            <a:avLst/>
          </a:prstGeom>
        </p:spPr>
      </p:pic>
      <p:pic>
        <p:nvPicPr>
          <p:cNvPr id="15" name="Graphique 14">
            <a:extLst>
              <a:ext uri="{FF2B5EF4-FFF2-40B4-BE49-F238E27FC236}">
                <a16:creationId xmlns:a16="http://schemas.microsoft.com/office/drawing/2014/main" id="{9D572C10-8204-5248-9D02-5B8721EC29FA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1356365" y="6167149"/>
            <a:ext cx="797928" cy="65314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79F2FDA3-B152-EB41-8C3B-0471E5A25BC4}"/>
              </a:ext>
            </a:extLst>
          </p:cNvPr>
          <p:cNvSpPr txBox="1"/>
          <p:nvPr userDrawn="1"/>
        </p:nvSpPr>
        <p:spPr>
          <a:xfrm>
            <a:off x="272555" y="2265162"/>
            <a:ext cx="22736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rgbClr val="0A334A"/>
                </a:solidFill>
                <a:latin typeface="Fair Prosper" pitchFamily="2" charset="0"/>
                <a:cs typeface="Poppins" panose="00000500000000000000" pitchFamily="2" charset="0"/>
              </a:rPr>
              <a:t>Objectifs</a:t>
            </a:r>
            <a:endParaRPr lang="fr-FR" sz="2400">
              <a:solidFill>
                <a:srgbClr val="0A334A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22" name="Rectangle : coins arrondis 21">
            <a:extLst>
              <a:ext uri="{FF2B5EF4-FFF2-40B4-BE49-F238E27FC236}">
                <a16:creationId xmlns:a16="http://schemas.microsoft.com/office/drawing/2014/main" id="{F8D7C576-CB92-BA4F-99BC-29EAFF814827}"/>
              </a:ext>
            </a:extLst>
          </p:cNvPr>
          <p:cNvSpPr/>
          <p:nvPr userDrawn="1"/>
        </p:nvSpPr>
        <p:spPr>
          <a:xfrm>
            <a:off x="257359" y="3617587"/>
            <a:ext cx="1973224" cy="641375"/>
          </a:xfrm>
          <a:prstGeom prst="roundRect">
            <a:avLst/>
          </a:prstGeom>
          <a:solidFill>
            <a:srgbClr val="7BD3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5ED6CA0F-D47F-7743-BEFE-D83AB126EE30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5645417D-5072-B149-AD16-7C031790C84F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55CD6B45-AB20-0040-B78F-FF040564FD26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4F70DB22-5B33-8048-8D37-3C51C5F9810F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DCD0188D-F4AD-7645-84C4-DC6E84BD0010}"/>
              </a:ext>
            </a:extLst>
          </p:cNvPr>
          <p:cNvSpPr txBox="1"/>
          <p:nvPr userDrawn="1"/>
        </p:nvSpPr>
        <p:spPr>
          <a:xfrm>
            <a:off x="6679419" y="2265162"/>
            <a:ext cx="24334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rgbClr val="0A334A"/>
                </a:solidFill>
                <a:latin typeface="Fair Prosper" pitchFamily="2" charset="0"/>
                <a:cs typeface="Poppins" panose="00000500000000000000" pitchFamily="2" charset="0"/>
              </a:rPr>
              <a:t>Diffusion</a:t>
            </a:r>
            <a:endParaRPr lang="fr-FR" sz="2000">
              <a:solidFill>
                <a:srgbClr val="0A334A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28" name="Forme libre : forme 11">
            <a:extLst>
              <a:ext uri="{FF2B5EF4-FFF2-40B4-BE49-F238E27FC236}">
                <a16:creationId xmlns:a16="http://schemas.microsoft.com/office/drawing/2014/main" id="{42882A5C-DEEE-904C-AF11-D85D9122CE7F}"/>
              </a:ext>
            </a:extLst>
          </p:cNvPr>
          <p:cNvSpPr/>
          <p:nvPr userDrawn="1"/>
        </p:nvSpPr>
        <p:spPr>
          <a:xfrm>
            <a:off x="2615830" y="2798424"/>
            <a:ext cx="1352424" cy="2728998"/>
          </a:xfrm>
          <a:custGeom>
            <a:avLst/>
            <a:gdLst>
              <a:gd name="connsiteX0" fmla="*/ 2238158 w 2273630"/>
              <a:gd name="connsiteY0" fmla="*/ 725467 h 4587860"/>
              <a:gd name="connsiteX1" fmla="*/ 2233884 w 2273630"/>
              <a:gd name="connsiteY1" fmla="*/ 725467 h 4587860"/>
              <a:gd name="connsiteX2" fmla="*/ 2233884 w 2273630"/>
              <a:gd name="connsiteY2" fmla="*/ 272237 h 4587860"/>
              <a:gd name="connsiteX3" fmla="*/ 1961647 w 2273630"/>
              <a:gd name="connsiteY3" fmla="*/ 0 h 4587860"/>
              <a:gd name="connsiteX4" fmla="*/ 311983 w 2273630"/>
              <a:gd name="connsiteY4" fmla="*/ 0 h 4587860"/>
              <a:gd name="connsiteX5" fmla="*/ 39746 w 2273630"/>
              <a:gd name="connsiteY5" fmla="*/ 272237 h 4587860"/>
              <a:gd name="connsiteX6" fmla="*/ 39746 w 2273630"/>
              <a:gd name="connsiteY6" fmla="*/ 725467 h 4587860"/>
              <a:gd name="connsiteX7" fmla="*/ 35472 w 2273630"/>
              <a:gd name="connsiteY7" fmla="*/ 725467 h 4587860"/>
              <a:gd name="connsiteX8" fmla="*/ 0 w 2273630"/>
              <a:gd name="connsiteY8" fmla="*/ 760939 h 4587860"/>
              <a:gd name="connsiteX9" fmla="*/ 0 w 2273630"/>
              <a:gd name="connsiteY9" fmla="*/ 1074632 h 4587860"/>
              <a:gd name="connsiteX10" fmla="*/ 35472 w 2273630"/>
              <a:gd name="connsiteY10" fmla="*/ 1110104 h 4587860"/>
              <a:gd name="connsiteX11" fmla="*/ 39746 w 2273630"/>
              <a:gd name="connsiteY11" fmla="*/ 1110104 h 4587860"/>
              <a:gd name="connsiteX12" fmla="*/ 39746 w 2273630"/>
              <a:gd name="connsiteY12" fmla="*/ 1184895 h 4587860"/>
              <a:gd name="connsiteX13" fmla="*/ 35472 w 2273630"/>
              <a:gd name="connsiteY13" fmla="*/ 1184895 h 4587860"/>
              <a:gd name="connsiteX14" fmla="*/ 0 w 2273630"/>
              <a:gd name="connsiteY14" fmla="*/ 1220366 h 4587860"/>
              <a:gd name="connsiteX15" fmla="*/ 0 w 2273630"/>
              <a:gd name="connsiteY15" fmla="*/ 1534059 h 4587860"/>
              <a:gd name="connsiteX16" fmla="*/ 35472 w 2273630"/>
              <a:gd name="connsiteY16" fmla="*/ 1569531 h 4587860"/>
              <a:gd name="connsiteX17" fmla="*/ 39746 w 2273630"/>
              <a:gd name="connsiteY17" fmla="*/ 1569531 h 4587860"/>
              <a:gd name="connsiteX18" fmla="*/ 39746 w 2273630"/>
              <a:gd name="connsiteY18" fmla="*/ 4315623 h 4587860"/>
              <a:gd name="connsiteX19" fmla="*/ 311983 w 2273630"/>
              <a:gd name="connsiteY19" fmla="*/ 4587860 h 4587860"/>
              <a:gd name="connsiteX20" fmla="*/ 1961647 w 2273630"/>
              <a:gd name="connsiteY20" fmla="*/ 4587860 h 4587860"/>
              <a:gd name="connsiteX21" fmla="*/ 2233884 w 2273630"/>
              <a:gd name="connsiteY21" fmla="*/ 4315623 h 4587860"/>
              <a:gd name="connsiteX22" fmla="*/ 2233884 w 2273630"/>
              <a:gd name="connsiteY22" fmla="*/ 1302422 h 4587860"/>
              <a:gd name="connsiteX23" fmla="*/ 2238158 w 2273630"/>
              <a:gd name="connsiteY23" fmla="*/ 1302422 h 4587860"/>
              <a:gd name="connsiteX24" fmla="*/ 2273630 w 2273630"/>
              <a:gd name="connsiteY24" fmla="*/ 1266950 h 4587860"/>
              <a:gd name="connsiteX25" fmla="*/ 2273630 w 2273630"/>
              <a:gd name="connsiteY25" fmla="*/ 760939 h 4587860"/>
              <a:gd name="connsiteX26" fmla="*/ 2238158 w 2273630"/>
              <a:gd name="connsiteY26" fmla="*/ 725467 h 4587860"/>
              <a:gd name="connsiteX27" fmla="*/ 2154606 w 2273630"/>
              <a:gd name="connsiteY27" fmla="*/ 4299596 h 4587860"/>
              <a:gd name="connsiteX28" fmla="*/ 1933654 w 2273630"/>
              <a:gd name="connsiteY28" fmla="*/ 4520549 h 4587860"/>
              <a:gd name="connsiteX29" fmla="*/ 339976 w 2273630"/>
              <a:gd name="connsiteY29" fmla="*/ 4520549 h 4587860"/>
              <a:gd name="connsiteX30" fmla="*/ 119024 w 2273630"/>
              <a:gd name="connsiteY30" fmla="*/ 4299596 h 4587860"/>
              <a:gd name="connsiteX31" fmla="*/ 119024 w 2273630"/>
              <a:gd name="connsiteY31" fmla="*/ 288264 h 4587860"/>
              <a:gd name="connsiteX32" fmla="*/ 339976 w 2273630"/>
              <a:gd name="connsiteY32" fmla="*/ 67311 h 4587860"/>
              <a:gd name="connsiteX33" fmla="*/ 1933440 w 2273630"/>
              <a:gd name="connsiteY33" fmla="*/ 67311 h 4587860"/>
              <a:gd name="connsiteX34" fmla="*/ 2154393 w 2273630"/>
              <a:gd name="connsiteY34" fmla="*/ 288264 h 4587860"/>
              <a:gd name="connsiteX35" fmla="*/ 2154606 w 2273630"/>
              <a:gd name="connsiteY35" fmla="*/ 4299596 h 4587860"/>
              <a:gd name="connsiteX36" fmla="*/ 2154606 w 2273630"/>
              <a:gd name="connsiteY36" fmla="*/ 4299596 h 4587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73630" h="4587860">
                <a:moveTo>
                  <a:pt x="2238158" y="725467"/>
                </a:moveTo>
                <a:lnTo>
                  <a:pt x="2233884" y="725467"/>
                </a:lnTo>
                <a:lnTo>
                  <a:pt x="2233884" y="272237"/>
                </a:lnTo>
                <a:cubicBezTo>
                  <a:pt x="2233671" y="121802"/>
                  <a:pt x="2111869" y="0"/>
                  <a:pt x="1961647" y="0"/>
                </a:cubicBezTo>
                <a:lnTo>
                  <a:pt x="311983" y="0"/>
                </a:lnTo>
                <a:cubicBezTo>
                  <a:pt x="161761" y="0"/>
                  <a:pt x="39746" y="121802"/>
                  <a:pt x="39746" y="272237"/>
                </a:cubicBezTo>
                <a:lnTo>
                  <a:pt x="39746" y="725467"/>
                </a:lnTo>
                <a:lnTo>
                  <a:pt x="35472" y="725467"/>
                </a:lnTo>
                <a:cubicBezTo>
                  <a:pt x="15813" y="725467"/>
                  <a:pt x="0" y="741280"/>
                  <a:pt x="0" y="760939"/>
                </a:cubicBezTo>
                <a:lnTo>
                  <a:pt x="0" y="1074632"/>
                </a:lnTo>
                <a:cubicBezTo>
                  <a:pt x="0" y="1094291"/>
                  <a:pt x="15813" y="1110104"/>
                  <a:pt x="35472" y="1110104"/>
                </a:cubicBezTo>
                <a:lnTo>
                  <a:pt x="39746" y="1110104"/>
                </a:lnTo>
                <a:lnTo>
                  <a:pt x="39746" y="1184895"/>
                </a:lnTo>
                <a:lnTo>
                  <a:pt x="35472" y="1184895"/>
                </a:lnTo>
                <a:cubicBezTo>
                  <a:pt x="15813" y="1184895"/>
                  <a:pt x="0" y="1200707"/>
                  <a:pt x="0" y="1220366"/>
                </a:cubicBezTo>
                <a:lnTo>
                  <a:pt x="0" y="1534059"/>
                </a:lnTo>
                <a:cubicBezTo>
                  <a:pt x="0" y="1553718"/>
                  <a:pt x="15813" y="1569531"/>
                  <a:pt x="35472" y="1569531"/>
                </a:cubicBezTo>
                <a:lnTo>
                  <a:pt x="39746" y="1569531"/>
                </a:lnTo>
                <a:lnTo>
                  <a:pt x="39746" y="4315623"/>
                </a:lnTo>
                <a:cubicBezTo>
                  <a:pt x="39746" y="4465845"/>
                  <a:pt x="161547" y="4587860"/>
                  <a:pt x="311983" y="4587860"/>
                </a:cubicBezTo>
                <a:lnTo>
                  <a:pt x="1961647" y="4587860"/>
                </a:lnTo>
                <a:cubicBezTo>
                  <a:pt x="2111869" y="4587860"/>
                  <a:pt x="2233884" y="4466059"/>
                  <a:pt x="2233884" y="4315623"/>
                </a:cubicBezTo>
                <a:lnTo>
                  <a:pt x="2233884" y="1302422"/>
                </a:lnTo>
                <a:lnTo>
                  <a:pt x="2238158" y="1302422"/>
                </a:lnTo>
                <a:cubicBezTo>
                  <a:pt x="2257817" y="1302422"/>
                  <a:pt x="2273630" y="1286609"/>
                  <a:pt x="2273630" y="1266950"/>
                </a:cubicBezTo>
                <a:lnTo>
                  <a:pt x="2273630" y="760939"/>
                </a:lnTo>
                <a:cubicBezTo>
                  <a:pt x="2273630" y="741280"/>
                  <a:pt x="2257817" y="725467"/>
                  <a:pt x="2238158" y="725467"/>
                </a:cubicBezTo>
                <a:close/>
                <a:moveTo>
                  <a:pt x="2154606" y="4299596"/>
                </a:moveTo>
                <a:cubicBezTo>
                  <a:pt x="2154606" y="4421612"/>
                  <a:pt x="2055669" y="4520549"/>
                  <a:pt x="1933654" y="4520549"/>
                </a:cubicBezTo>
                <a:lnTo>
                  <a:pt x="339976" y="4520549"/>
                </a:lnTo>
                <a:cubicBezTo>
                  <a:pt x="217961" y="4520549"/>
                  <a:pt x="119024" y="4421612"/>
                  <a:pt x="119024" y="4299596"/>
                </a:cubicBezTo>
                <a:lnTo>
                  <a:pt x="119024" y="288264"/>
                </a:lnTo>
                <a:cubicBezTo>
                  <a:pt x="119024" y="166249"/>
                  <a:pt x="217961" y="67311"/>
                  <a:pt x="339976" y="67311"/>
                </a:cubicBezTo>
                <a:lnTo>
                  <a:pt x="1933440" y="67311"/>
                </a:lnTo>
                <a:cubicBezTo>
                  <a:pt x="2055456" y="67311"/>
                  <a:pt x="2154393" y="166249"/>
                  <a:pt x="2154393" y="288264"/>
                </a:cubicBezTo>
                <a:lnTo>
                  <a:pt x="2154606" y="4299596"/>
                </a:lnTo>
                <a:lnTo>
                  <a:pt x="2154606" y="4299596"/>
                </a:lnTo>
                <a:close/>
              </a:path>
            </a:pathLst>
          </a:custGeom>
          <a:solidFill>
            <a:srgbClr val="7BD3AA"/>
          </a:solidFill>
          <a:ln w="21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pic>
        <p:nvPicPr>
          <p:cNvPr id="29" name="Image 28">
            <a:extLst>
              <a:ext uri="{FF2B5EF4-FFF2-40B4-BE49-F238E27FC236}">
                <a16:creationId xmlns:a16="http://schemas.microsoft.com/office/drawing/2014/main" id="{40E06A86-D4F2-3F48-A5DF-0C109B360436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2683710" y="2830257"/>
            <a:ext cx="1214632" cy="310157"/>
          </a:xfrm>
          <a:prstGeom prst="rect">
            <a:avLst/>
          </a:prstGeom>
        </p:spPr>
      </p:pic>
      <p:sp>
        <p:nvSpPr>
          <p:cNvPr id="30" name="Forme libre : forme 11">
            <a:extLst>
              <a:ext uri="{FF2B5EF4-FFF2-40B4-BE49-F238E27FC236}">
                <a16:creationId xmlns:a16="http://schemas.microsoft.com/office/drawing/2014/main" id="{A9FFA421-C7B4-9243-B3F4-C5115DE3E631}"/>
              </a:ext>
            </a:extLst>
          </p:cNvPr>
          <p:cNvSpPr/>
          <p:nvPr userDrawn="1"/>
        </p:nvSpPr>
        <p:spPr>
          <a:xfrm>
            <a:off x="4058995" y="1447802"/>
            <a:ext cx="2245534" cy="4060369"/>
          </a:xfrm>
          <a:custGeom>
            <a:avLst/>
            <a:gdLst>
              <a:gd name="connsiteX0" fmla="*/ 2238158 w 2273630"/>
              <a:gd name="connsiteY0" fmla="*/ 725467 h 4587860"/>
              <a:gd name="connsiteX1" fmla="*/ 2233884 w 2273630"/>
              <a:gd name="connsiteY1" fmla="*/ 725467 h 4587860"/>
              <a:gd name="connsiteX2" fmla="*/ 2233884 w 2273630"/>
              <a:gd name="connsiteY2" fmla="*/ 272237 h 4587860"/>
              <a:gd name="connsiteX3" fmla="*/ 1961647 w 2273630"/>
              <a:gd name="connsiteY3" fmla="*/ 0 h 4587860"/>
              <a:gd name="connsiteX4" fmla="*/ 311983 w 2273630"/>
              <a:gd name="connsiteY4" fmla="*/ 0 h 4587860"/>
              <a:gd name="connsiteX5" fmla="*/ 39746 w 2273630"/>
              <a:gd name="connsiteY5" fmla="*/ 272237 h 4587860"/>
              <a:gd name="connsiteX6" fmla="*/ 39746 w 2273630"/>
              <a:gd name="connsiteY6" fmla="*/ 725467 h 4587860"/>
              <a:gd name="connsiteX7" fmla="*/ 35472 w 2273630"/>
              <a:gd name="connsiteY7" fmla="*/ 725467 h 4587860"/>
              <a:gd name="connsiteX8" fmla="*/ 0 w 2273630"/>
              <a:gd name="connsiteY8" fmla="*/ 760939 h 4587860"/>
              <a:gd name="connsiteX9" fmla="*/ 0 w 2273630"/>
              <a:gd name="connsiteY9" fmla="*/ 1074632 h 4587860"/>
              <a:gd name="connsiteX10" fmla="*/ 35472 w 2273630"/>
              <a:gd name="connsiteY10" fmla="*/ 1110104 h 4587860"/>
              <a:gd name="connsiteX11" fmla="*/ 39746 w 2273630"/>
              <a:gd name="connsiteY11" fmla="*/ 1110104 h 4587860"/>
              <a:gd name="connsiteX12" fmla="*/ 39746 w 2273630"/>
              <a:gd name="connsiteY12" fmla="*/ 1184895 h 4587860"/>
              <a:gd name="connsiteX13" fmla="*/ 35472 w 2273630"/>
              <a:gd name="connsiteY13" fmla="*/ 1184895 h 4587860"/>
              <a:gd name="connsiteX14" fmla="*/ 0 w 2273630"/>
              <a:gd name="connsiteY14" fmla="*/ 1220366 h 4587860"/>
              <a:gd name="connsiteX15" fmla="*/ 0 w 2273630"/>
              <a:gd name="connsiteY15" fmla="*/ 1534059 h 4587860"/>
              <a:gd name="connsiteX16" fmla="*/ 35472 w 2273630"/>
              <a:gd name="connsiteY16" fmla="*/ 1569531 h 4587860"/>
              <a:gd name="connsiteX17" fmla="*/ 39746 w 2273630"/>
              <a:gd name="connsiteY17" fmla="*/ 1569531 h 4587860"/>
              <a:gd name="connsiteX18" fmla="*/ 39746 w 2273630"/>
              <a:gd name="connsiteY18" fmla="*/ 4315623 h 4587860"/>
              <a:gd name="connsiteX19" fmla="*/ 311983 w 2273630"/>
              <a:gd name="connsiteY19" fmla="*/ 4587860 h 4587860"/>
              <a:gd name="connsiteX20" fmla="*/ 1961647 w 2273630"/>
              <a:gd name="connsiteY20" fmla="*/ 4587860 h 4587860"/>
              <a:gd name="connsiteX21" fmla="*/ 2233884 w 2273630"/>
              <a:gd name="connsiteY21" fmla="*/ 4315623 h 4587860"/>
              <a:gd name="connsiteX22" fmla="*/ 2233884 w 2273630"/>
              <a:gd name="connsiteY22" fmla="*/ 1302422 h 4587860"/>
              <a:gd name="connsiteX23" fmla="*/ 2238158 w 2273630"/>
              <a:gd name="connsiteY23" fmla="*/ 1302422 h 4587860"/>
              <a:gd name="connsiteX24" fmla="*/ 2273630 w 2273630"/>
              <a:gd name="connsiteY24" fmla="*/ 1266950 h 4587860"/>
              <a:gd name="connsiteX25" fmla="*/ 2273630 w 2273630"/>
              <a:gd name="connsiteY25" fmla="*/ 760939 h 4587860"/>
              <a:gd name="connsiteX26" fmla="*/ 2238158 w 2273630"/>
              <a:gd name="connsiteY26" fmla="*/ 725467 h 4587860"/>
              <a:gd name="connsiteX27" fmla="*/ 2154606 w 2273630"/>
              <a:gd name="connsiteY27" fmla="*/ 4299596 h 4587860"/>
              <a:gd name="connsiteX28" fmla="*/ 1933654 w 2273630"/>
              <a:gd name="connsiteY28" fmla="*/ 4520549 h 4587860"/>
              <a:gd name="connsiteX29" fmla="*/ 339976 w 2273630"/>
              <a:gd name="connsiteY29" fmla="*/ 4520549 h 4587860"/>
              <a:gd name="connsiteX30" fmla="*/ 119024 w 2273630"/>
              <a:gd name="connsiteY30" fmla="*/ 4299596 h 4587860"/>
              <a:gd name="connsiteX31" fmla="*/ 119024 w 2273630"/>
              <a:gd name="connsiteY31" fmla="*/ 288264 h 4587860"/>
              <a:gd name="connsiteX32" fmla="*/ 339976 w 2273630"/>
              <a:gd name="connsiteY32" fmla="*/ 67311 h 4587860"/>
              <a:gd name="connsiteX33" fmla="*/ 1933440 w 2273630"/>
              <a:gd name="connsiteY33" fmla="*/ 67311 h 4587860"/>
              <a:gd name="connsiteX34" fmla="*/ 2154393 w 2273630"/>
              <a:gd name="connsiteY34" fmla="*/ 288264 h 4587860"/>
              <a:gd name="connsiteX35" fmla="*/ 2154606 w 2273630"/>
              <a:gd name="connsiteY35" fmla="*/ 4299596 h 4587860"/>
              <a:gd name="connsiteX36" fmla="*/ 2154606 w 2273630"/>
              <a:gd name="connsiteY36" fmla="*/ 4299596 h 4587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73630" h="4587860">
                <a:moveTo>
                  <a:pt x="2238158" y="725467"/>
                </a:moveTo>
                <a:lnTo>
                  <a:pt x="2233884" y="725467"/>
                </a:lnTo>
                <a:lnTo>
                  <a:pt x="2233884" y="272237"/>
                </a:lnTo>
                <a:cubicBezTo>
                  <a:pt x="2233671" y="121802"/>
                  <a:pt x="2111869" y="0"/>
                  <a:pt x="1961647" y="0"/>
                </a:cubicBezTo>
                <a:lnTo>
                  <a:pt x="311983" y="0"/>
                </a:lnTo>
                <a:cubicBezTo>
                  <a:pt x="161761" y="0"/>
                  <a:pt x="39746" y="121802"/>
                  <a:pt x="39746" y="272237"/>
                </a:cubicBezTo>
                <a:lnTo>
                  <a:pt x="39746" y="725467"/>
                </a:lnTo>
                <a:lnTo>
                  <a:pt x="35472" y="725467"/>
                </a:lnTo>
                <a:cubicBezTo>
                  <a:pt x="15813" y="725467"/>
                  <a:pt x="0" y="741280"/>
                  <a:pt x="0" y="760939"/>
                </a:cubicBezTo>
                <a:lnTo>
                  <a:pt x="0" y="1074632"/>
                </a:lnTo>
                <a:cubicBezTo>
                  <a:pt x="0" y="1094291"/>
                  <a:pt x="15813" y="1110104"/>
                  <a:pt x="35472" y="1110104"/>
                </a:cubicBezTo>
                <a:lnTo>
                  <a:pt x="39746" y="1110104"/>
                </a:lnTo>
                <a:lnTo>
                  <a:pt x="39746" y="1184895"/>
                </a:lnTo>
                <a:lnTo>
                  <a:pt x="35472" y="1184895"/>
                </a:lnTo>
                <a:cubicBezTo>
                  <a:pt x="15813" y="1184895"/>
                  <a:pt x="0" y="1200707"/>
                  <a:pt x="0" y="1220366"/>
                </a:cubicBezTo>
                <a:lnTo>
                  <a:pt x="0" y="1534059"/>
                </a:lnTo>
                <a:cubicBezTo>
                  <a:pt x="0" y="1553718"/>
                  <a:pt x="15813" y="1569531"/>
                  <a:pt x="35472" y="1569531"/>
                </a:cubicBezTo>
                <a:lnTo>
                  <a:pt x="39746" y="1569531"/>
                </a:lnTo>
                <a:lnTo>
                  <a:pt x="39746" y="4315623"/>
                </a:lnTo>
                <a:cubicBezTo>
                  <a:pt x="39746" y="4465845"/>
                  <a:pt x="161547" y="4587860"/>
                  <a:pt x="311983" y="4587860"/>
                </a:cubicBezTo>
                <a:lnTo>
                  <a:pt x="1961647" y="4587860"/>
                </a:lnTo>
                <a:cubicBezTo>
                  <a:pt x="2111869" y="4587860"/>
                  <a:pt x="2233884" y="4466059"/>
                  <a:pt x="2233884" y="4315623"/>
                </a:cubicBezTo>
                <a:lnTo>
                  <a:pt x="2233884" y="1302422"/>
                </a:lnTo>
                <a:lnTo>
                  <a:pt x="2238158" y="1302422"/>
                </a:lnTo>
                <a:cubicBezTo>
                  <a:pt x="2257817" y="1302422"/>
                  <a:pt x="2273630" y="1286609"/>
                  <a:pt x="2273630" y="1266950"/>
                </a:cubicBezTo>
                <a:lnTo>
                  <a:pt x="2273630" y="760939"/>
                </a:lnTo>
                <a:cubicBezTo>
                  <a:pt x="2273630" y="741280"/>
                  <a:pt x="2257817" y="725467"/>
                  <a:pt x="2238158" y="725467"/>
                </a:cubicBezTo>
                <a:close/>
                <a:moveTo>
                  <a:pt x="2154606" y="4299596"/>
                </a:moveTo>
                <a:cubicBezTo>
                  <a:pt x="2154606" y="4421612"/>
                  <a:pt x="2055669" y="4520549"/>
                  <a:pt x="1933654" y="4520549"/>
                </a:cubicBezTo>
                <a:lnTo>
                  <a:pt x="339976" y="4520549"/>
                </a:lnTo>
                <a:cubicBezTo>
                  <a:pt x="217961" y="4520549"/>
                  <a:pt x="119024" y="4421612"/>
                  <a:pt x="119024" y="4299596"/>
                </a:cubicBezTo>
                <a:lnTo>
                  <a:pt x="119024" y="288264"/>
                </a:lnTo>
                <a:cubicBezTo>
                  <a:pt x="119024" y="166249"/>
                  <a:pt x="217961" y="67311"/>
                  <a:pt x="339976" y="67311"/>
                </a:cubicBezTo>
                <a:lnTo>
                  <a:pt x="1933440" y="67311"/>
                </a:lnTo>
                <a:cubicBezTo>
                  <a:pt x="2055456" y="67311"/>
                  <a:pt x="2154393" y="166249"/>
                  <a:pt x="2154393" y="288264"/>
                </a:cubicBezTo>
                <a:lnTo>
                  <a:pt x="2154606" y="4299596"/>
                </a:lnTo>
                <a:lnTo>
                  <a:pt x="2154606" y="4299596"/>
                </a:lnTo>
                <a:close/>
              </a:path>
            </a:pathLst>
          </a:custGeom>
          <a:solidFill>
            <a:srgbClr val="7BD3AA"/>
          </a:solidFill>
          <a:ln w="21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pic>
        <p:nvPicPr>
          <p:cNvPr id="31" name="Image 30">
            <a:extLst>
              <a:ext uri="{FF2B5EF4-FFF2-40B4-BE49-F238E27FC236}">
                <a16:creationId xmlns:a16="http://schemas.microsoft.com/office/drawing/2014/main" id="{D99DB59A-451F-4B43-86D9-8962037F632F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4168402" y="1501363"/>
            <a:ext cx="2037177" cy="514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74481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3180A9BD-5E8F-1249-903F-971B559E8A9D}"/>
              </a:ext>
            </a:extLst>
          </p:cNvPr>
          <p:cNvSpPr/>
          <p:nvPr userDrawn="1"/>
        </p:nvSpPr>
        <p:spPr>
          <a:xfrm>
            <a:off x="0" y="-1"/>
            <a:ext cx="12055867" cy="6858001"/>
          </a:xfrm>
          <a:prstGeom prst="rect">
            <a:avLst/>
          </a:prstGeom>
          <a:gradFill flip="none" rotWithShape="0">
            <a:gsLst>
              <a:gs pos="0">
                <a:srgbClr val="97F7CB"/>
              </a:gs>
              <a:gs pos="100000">
                <a:srgbClr val="7CD2AB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Graphique 14">
            <a:extLst>
              <a:ext uri="{FF2B5EF4-FFF2-40B4-BE49-F238E27FC236}">
                <a16:creationId xmlns:a16="http://schemas.microsoft.com/office/drawing/2014/main" id="{2233D612-515C-D94B-A190-D81927CA54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40" t="14643" r="32663" b="19868"/>
          <a:stretch/>
        </p:blipFill>
        <p:spPr>
          <a:xfrm>
            <a:off x="3471754" y="0"/>
            <a:ext cx="8584113" cy="6858000"/>
          </a:xfrm>
          <a:prstGeom prst="rect">
            <a:avLst/>
          </a:prstGeom>
        </p:spPr>
      </p:pic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6E09AF39-A5FA-4ECD-BA53-14E7B5B65E17}"/>
              </a:ext>
            </a:extLst>
          </p:cNvPr>
          <p:cNvSpPr/>
          <p:nvPr userDrawn="1"/>
        </p:nvSpPr>
        <p:spPr>
          <a:xfrm>
            <a:off x="9256534" y="546015"/>
            <a:ext cx="2935466" cy="631198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 </a:t>
            </a:r>
          </a:p>
        </p:txBody>
      </p:sp>
      <p:pic>
        <p:nvPicPr>
          <p:cNvPr id="10" name="Graphique 9">
            <a:extLst>
              <a:ext uri="{FF2B5EF4-FFF2-40B4-BE49-F238E27FC236}">
                <a16:creationId xmlns:a16="http://schemas.microsoft.com/office/drawing/2014/main" id="{41EEB34B-8A80-E34F-8C29-9863FE92605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257939" y="6110514"/>
            <a:ext cx="797928" cy="653143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D46AEB26-E16A-0547-AA91-4DDEF8CC0E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t="63977" r="21874"/>
          <a:stretch/>
        </p:blipFill>
        <p:spPr>
          <a:xfrm>
            <a:off x="9106255" y="-2"/>
            <a:ext cx="3085745" cy="1258086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D9ADCA06-7AC7-4150-A8EF-92388B94A4E8}"/>
              </a:ext>
            </a:extLst>
          </p:cNvPr>
          <p:cNvSpPr txBox="1"/>
          <p:nvPr userDrawn="1"/>
        </p:nvSpPr>
        <p:spPr>
          <a:xfrm>
            <a:off x="9632664" y="333686"/>
            <a:ext cx="219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spc="-80">
                <a:solidFill>
                  <a:schemeClr val="bg1"/>
                </a:solidFill>
                <a:latin typeface="Fair Prosper" pitchFamily="2" charset="0"/>
              </a:rPr>
              <a:t>Résultats</a:t>
            </a:r>
            <a:endParaRPr lang="fr-FR" sz="6000" spc="-80">
              <a:solidFill>
                <a:schemeClr val="bg1"/>
              </a:solidFill>
              <a:latin typeface="Fair Prosper" pitchFamily="2" charset="0"/>
            </a:endParaRPr>
          </a:p>
        </p:txBody>
      </p:sp>
      <p:pic>
        <p:nvPicPr>
          <p:cNvPr id="18" name="Graphique 17">
            <a:extLst>
              <a:ext uri="{FF2B5EF4-FFF2-40B4-BE49-F238E27FC236}">
                <a16:creationId xmlns:a16="http://schemas.microsoft.com/office/drawing/2014/main" id="{42B3C830-5B02-4F42-92FD-FEB84C56ECE3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356365" y="6167149"/>
            <a:ext cx="797928" cy="653143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22CE3077-C17B-FD47-A83B-D860DCBD138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/>
          <a:srcRect l="24505" t="41202"/>
          <a:stretch/>
        </p:blipFill>
        <p:spPr>
          <a:xfrm>
            <a:off x="-1" y="0"/>
            <a:ext cx="2023035" cy="746736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C2D20C72-CF38-D842-BDE3-F3F041D0231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/>
          <a:srcRect t="50381"/>
          <a:stretch/>
        </p:blipFill>
        <p:spPr>
          <a:xfrm>
            <a:off x="2391755" y="0"/>
            <a:ext cx="889000" cy="441118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E00A1F68-CEAF-6F48-AFDD-D1CB62DBCC7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/>
          <a:srcRect l="24505" b="59499"/>
          <a:stretch/>
        </p:blipFill>
        <p:spPr>
          <a:xfrm>
            <a:off x="-1" y="6348777"/>
            <a:ext cx="2023035" cy="509223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657C9363-157F-F44B-811F-50DA53CB943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/>
          <a:srcRect b="53863"/>
          <a:stretch/>
        </p:blipFill>
        <p:spPr>
          <a:xfrm>
            <a:off x="6984123" y="6453707"/>
            <a:ext cx="889000" cy="404293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2ABA5841-FA5C-BB48-AF34-B48D48BD7DE6}"/>
              </a:ext>
            </a:extLst>
          </p:cNvPr>
          <p:cNvSpPr txBox="1"/>
          <p:nvPr userDrawn="1"/>
        </p:nvSpPr>
        <p:spPr>
          <a:xfrm>
            <a:off x="6443889" y="2265162"/>
            <a:ext cx="25413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rgbClr val="4F5CD8"/>
                </a:solidFill>
                <a:latin typeface="Fair Prosper" pitchFamily="2" charset="0"/>
                <a:cs typeface="Poppins" panose="00000500000000000000" pitchFamily="2" charset="0"/>
              </a:rPr>
              <a:t>Diffusion</a:t>
            </a:r>
            <a:endParaRPr lang="fr-FR" sz="2000">
              <a:solidFill>
                <a:srgbClr val="4F5CD8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0E8E38A0-B4AA-9C40-9B07-7AF28553DEB6}"/>
              </a:ext>
            </a:extLst>
          </p:cNvPr>
          <p:cNvSpPr txBox="1"/>
          <p:nvPr userDrawn="1"/>
        </p:nvSpPr>
        <p:spPr>
          <a:xfrm>
            <a:off x="785178" y="2265162"/>
            <a:ext cx="24387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rgbClr val="4F5CD8"/>
                </a:solidFill>
                <a:latin typeface="Fair Prosper" pitchFamily="2" charset="0"/>
                <a:cs typeface="Poppins" panose="00000500000000000000" pitchFamily="2" charset="0"/>
              </a:rPr>
              <a:t>Objectifs</a:t>
            </a:r>
            <a:endParaRPr lang="fr-FR" sz="2400">
              <a:solidFill>
                <a:srgbClr val="4F5CD8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id="{D51C88E2-DC85-F74D-B5D3-123BD0C546B6}"/>
              </a:ext>
            </a:extLst>
          </p:cNvPr>
          <p:cNvSpPr/>
          <p:nvPr userDrawn="1"/>
        </p:nvSpPr>
        <p:spPr>
          <a:xfrm>
            <a:off x="257358" y="3617587"/>
            <a:ext cx="2689743" cy="641375"/>
          </a:xfrm>
          <a:prstGeom prst="roundRect">
            <a:avLst/>
          </a:prstGeom>
          <a:solidFill>
            <a:srgbClr val="4F5C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CEAF4B2D-AA53-154F-A73C-94C0BA7C6392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CDF389A7-CE50-804F-8F5D-4F37E9F592CF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pic>
        <p:nvPicPr>
          <p:cNvPr id="25" name="Image 24">
            <a:extLst>
              <a:ext uri="{FF2B5EF4-FFF2-40B4-BE49-F238E27FC236}">
                <a16:creationId xmlns:a16="http://schemas.microsoft.com/office/drawing/2014/main" id="{D5EAEF97-BBB6-8C42-9058-77606F10F7E6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3565525" y="1406214"/>
            <a:ext cx="2070099" cy="521421"/>
          </a:xfrm>
          <a:prstGeom prst="round2SameRect">
            <a:avLst>
              <a:gd name="adj1" fmla="val 0"/>
              <a:gd name="adj2" fmla="val 0"/>
            </a:avLst>
          </a:prstGeom>
        </p:spPr>
      </p:pic>
      <p:sp>
        <p:nvSpPr>
          <p:cNvPr id="17" name="Forme libre : forme 3">
            <a:extLst>
              <a:ext uri="{FF2B5EF4-FFF2-40B4-BE49-F238E27FC236}">
                <a16:creationId xmlns:a16="http://schemas.microsoft.com/office/drawing/2014/main" id="{0CB12C75-0D7C-CA4E-9644-18455D46DA52}"/>
              </a:ext>
            </a:extLst>
          </p:cNvPr>
          <p:cNvSpPr/>
          <p:nvPr userDrawn="1"/>
        </p:nvSpPr>
        <p:spPr>
          <a:xfrm>
            <a:off x="3459516" y="1349232"/>
            <a:ext cx="2273630" cy="4252915"/>
          </a:xfrm>
          <a:custGeom>
            <a:avLst/>
            <a:gdLst>
              <a:gd name="connsiteX0" fmla="*/ 2238158 w 2273630"/>
              <a:gd name="connsiteY0" fmla="*/ 725467 h 4587860"/>
              <a:gd name="connsiteX1" fmla="*/ 2233884 w 2273630"/>
              <a:gd name="connsiteY1" fmla="*/ 725467 h 4587860"/>
              <a:gd name="connsiteX2" fmla="*/ 2233884 w 2273630"/>
              <a:gd name="connsiteY2" fmla="*/ 272237 h 4587860"/>
              <a:gd name="connsiteX3" fmla="*/ 1961647 w 2273630"/>
              <a:gd name="connsiteY3" fmla="*/ 0 h 4587860"/>
              <a:gd name="connsiteX4" fmla="*/ 311983 w 2273630"/>
              <a:gd name="connsiteY4" fmla="*/ 0 h 4587860"/>
              <a:gd name="connsiteX5" fmla="*/ 39746 w 2273630"/>
              <a:gd name="connsiteY5" fmla="*/ 272237 h 4587860"/>
              <a:gd name="connsiteX6" fmla="*/ 39746 w 2273630"/>
              <a:gd name="connsiteY6" fmla="*/ 725467 h 4587860"/>
              <a:gd name="connsiteX7" fmla="*/ 35472 w 2273630"/>
              <a:gd name="connsiteY7" fmla="*/ 725467 h 4587860"/>
              <a:gd name="connsiteX8" fmla="*/ 0 w 2273630"/>
              <a:gd name="connsiteY8" fmla="*/ 760939 h 4587860"/>
              <a:gd name="connsiteX9" fmla="*/ 0 w 2273630"/>
              <a:gd name="connsiteY9" fmla="*/ 1074632 h 4587860"/>
              <a:gd name="connsiteX10" fmla="*/ 35472 w 2273630"/>
              <a:gd name="connsiteY10" fmla="*/ 1110104 h 4587860"/>
              <a:gd name="connsiteX11" fmla="*/ 39746 w 2273630"/>
              <a:gd name="connsiteY11" fmla="*/ 1110104 h 4587860"/>
              <a:gd name="connsiteX12" fmla="*/ 39746 w 2273630"/>
              <a:gd name="connsiteY12" fmla="*/ 1184895 h 4587860"/>
              <a:gd name="connsiteX13" fmla="*/ 35472 w 2273630"/>
              <a:gd name="connsiteY13" fmla="*/ 1184895 h 4587860"/>
              <a:gd name="connsiteX14" fmla="*/ 0 w 2273630"/>
              <a:gd name="connsiteY14" fmla="*/ 1220366 h 4587860"/>
              <a:gd name="connsiteX15" fmla="*/ 0 w 2273630"/>
              <a:gd name="connsiteY15" fmla="*/ 1534059 h 4587860"/>
              <a:gd name="connsiteX16" fmla="*/ 35472 w 2273630"/>
              <a:gd name="connsiteY16" fmla="*/ 1569531 h 4587860"/>
              <a:gd name="connsiteX17" fmla="*/ 39746 w 2273630"/>
              <a:gd name="connsiteY17" fmla="*/ 1569531 h 4587860"/>
              <a:gd name="connsiteX18" fmla="*/ 39746 w 2273630"/>
              <a:gd name="connsiteY18" fmla="*/ 4315623 h 4587860"/>
              <a:gd name="connsiteX19" fmla="*/ 311983 w 2273630"/>
              <a:gd name="connsiteY19" fmla="*/ 4587860 h 4587860"/>
              <a:gd name="connsiteX20" fmla="*/ 1961647 w 2273630"/>
              <a:gd name="connsiteY20" fmla="*/ 4587860 h 4587860"/>
              <a:gd name="connsiteX21" fmla="*/ 2233884 w 2273630"/>
              <a:gd name="connsiteY21" fmla="*/ 4315623 h 4587860"/>
              <a:gd name="connsiteX22" fmla="*/ 2233884 w 2273630"/>
              <a:gd name="connsiteY22" fmla="*/ 1302422 h 4587860"/>
              <a:gd name="connsiteX23" fmla="*/ 2238158 w 2273630"/>
              <a:gd name="connsiteY23" fmla="*/ 1302422 h 4587860"/>
              <a:gd name="connsiteX24" fmla="*/ 2273630 w 2273630"/>
              <a:gd name="connsiteY24" fmla="*/ 1266950 h 4587860"/>
              <a:gd name="connsiteX25" fmla="*/ 2273630 w 2273630"/>
              <a:gd name="connsiteY25" fmla="*/ 760939 h 4587860"/>
              <a:gd name="connsiteX26" fmla="*/ 2238158 w 2273630"/>
              <a:gd name="connsiteY26" fmla="*/ 725467 h 4587860"/>
              <a:gd name="connsiteX27" fmla="*/ 2154606 w 2273630"/>
              <a:gd name="connsiteY27" fmla="*/ 4299596 h 4587860"/>
              <a:gd name="connsiteX28" fmla="*/ 1933654 w 2273630"/>
              <a:gd name="connsiteY28" fmla="*/ 4520549 h 4587860"/>
              <a:gd name="connsiteX29" fmla="*/ 339976 w 2273630"/>
              <a:gd name="connsiteY29" fmla="*/ 4520549 h 4587860"/>
              <a:gd name="connsiteX30" fmla="*/ 119024 w 2273630"/>
              <a:gd name="connsiteY30" fmla="*/ 4299596 h 4587860"/>
              <a:gd name="connsiteX31" fmla="*/ 119024 w 2273630"/>
              <a:gd name="connsiteY31" fmla="*/ 288264 h 4587860"/>
              <a:gd name="connsiteX32" fmla="*/ 339976 w 2273630"/>
              <a:gd name="connsiteY32" fmla="*/ 67311 h 4587860"/>
              <a:gd name="connsiteX33" fmla="*/ 1933440 w 2273630"/>
              <a:gd name="connsiteY33" fmla="*/ 67311 h 4587860"/>
              <a:gd name="connsiteX34" fmla="*/ 2154393 w 2273630"/>
              <a:gd name="connsiteY34" fmla="*/ 288264 h 4587860"/>
              <a:gd name="connsiteX35" fmla="*/ 2154606 w 2273630"/>
              <a:gd name="connsiteY35" fmla="*/ 4299596 h 4587860"/>
              <a:gd name="connsiteX36" fmla="*/ 2154606 w 2273630"/>
              <a:gd name="connsiteY36" fmla="*/ 4299596 h 4587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73630" h="4587860">
                <a:moveTo>
                  <a:pt x="2238158" y="725467"/>
                </a:moveTo>
                <a:lnTo>
                  <a:pt x="2233884" y="725467"/>
                </a:lnTo>
                <a:lnTo>
                  <a:pt x="2233884" y="272237"/>
                </a:lnTo>
                <a:cubicBezTo>
                  <a:pt x="2233671" y="121802"/>
                  <a:pt x="2111869" y="0"/>
                  <a:pt x="1961647" y="0"/>
                </a:cubicBezTo>
                <a:lnTo>
                  <a:pt x="311983" y="0"/>
                </a:lnTo>
                <a:cubicBezTo>
                  <a:pt x="161761" y="0"/>
                  <a:pt x="39746" y="121802"/>
                  <a:pt x="39746" y="272237"/>
                </a:cubicBezTo>
                <a:lnTo>
                  <a:pt x="39746" y="725467"/>
                </a:lnTo>
                <a:lnTo>
                  <a:pt x="35472" y="725467"/>
                </a:lnTo>
                <a:cubicBezTo>
                  <a:pt x="15813" y="725467"/>
                  <a:pt x="0" y="741280"/>
                  <a:pt x="0" y="760939"/>
                </a:cubicBezTo>
                <a:lnTo>
                  <a:pt x="0" y="1074632"/>
                </a:lnTo>
                <a:cubicBezTo>
                  <a:pt x="0" y="1094291"/>
                  <a:pt x="15813" y="1110104"/>
                  <a:pt x="35472" y="1110104"/>
                </a:cubicBezTo>
                <a:lnTo>
                  <a:pt x="39746" y="1110104"/>
                </a:lnTo>
                <a:lnTo>
                  <a:pt x="39746" y="1184895"/>
                </a:lnTo>
                <a:lnTo>
                  <a:pt x="35472" y="1184895"/>
                </a:lnTo>
                <a:cubicBezTo>
                  <a:pt x="15813" y="1184895"/>
                  <a:pt x="0" y="1200707"/>
                  <a:pt x="0" y="1220366"/>
                </a:cubicBezTo>
                <a:lnTo>
                  <a:pt x="0" y="1534059"/>
                </a:lnTo>
                <a:cubicBezTo>
                  <a:pt x="0" y="1553718"/>
                  <a:pt x="15813" y="1569531"/>
                  <a:pt x="35472" y="1569531"/>
                </a:cubicBezTo>
                <a:lnTo>
                  <a:pt x="39746" y="1569531"/>
                </a:lnTo>
                <a:lnTo>
                  <a:pt x="39746" y="4315623"/>
                </a:lnTo>
                <a:cubicBezTo>
                  <a:pt x="39746" y="4465845"/>
                  <a:pt x="161547" y="4587860"/>
                  <a:pt x="311983" y="4587860"/>
                </a:cubicBezTo>
                <a:lnTo>
                  <a:pt x="1961647" y="4587860"/>
                </a:lnTo>
                <a:cubicBezTo>
                  <a:pt x="2111869" y="4587860"/>
                  <a:pt x="2233884" y="4466059"/>
                  <a:pt x="2233884" y="4315623"/>
                </a:cubicBezTo>
                <a:lnTo>
                  <a:pt x="2233884" y="1302422"/>
                </a:lnTo>
                <a:lnTo>
                  <a:pt x="2238158" y="1302422"/>
                </a:lnTo>
                <a:cubicBezTo>
                  <a:pt x="2257817" y="1302422"/>
                  <a:pt x="2273630" y="1286609"/>
                  <a:pt x="2273630" y="1266950"/>
                </a:cubicBezTo>
                <a:lnTo>
                  <a:pt x="2273630" y="760939"/>
                </a:lnTo>
                <a:cubicBezTo>
                  <a:pt x="2273630" y="741280"/>
                  <a:pt x="2257817" y="725467"/>
                  <a:pt x="2238158" y="725467"/>
                </a:cubicBezTo>
                <a:close/>
                <a:moveTo>
                  <a:pt x="2154606" y="4299596"/>
                </a:moveTo>
                <a:cubicBezTo>
                  <a:pt x="2154606" y="4421612"/>
                  <a:pt x="2055669" y="4520549"/>
                  <a:pt x="1933654" y="4520549"/>
                </a:cubicBezTo>
                <a:lnTo>
                  <a:pt x="339976" y="4520549"/>
                </a:lnTo>
                <a:cubicBezTo>
                  <a:pt x="217961" y="4520549"/>
                  <a:pt x="119024" y="4421612"/>
                  <a:pt x="119024" y="4299596"/>
                </a:cubicBezTo>
                <a:lnTo>
                  <a:pt x="119024" y="288264"/>
                </a:lnTo>
                <a:cubicBezTo>
                  <a:pt x="119024" y="166249"/>
                  <a:pt x="217961" y="67311"/>
                  <a:pt x="339976" y="67311"/>
                </a:cubicBezTo>
                <a:lnTo>
                  <a:pt x="1933440" y="67311"/>
                </a:lnTo>
                <a:cubicBezTo>
                  <a:pt x="2055456" y="67311"/>
                  <a:pt x="2154393" y="166249"/>
                  <a:pt x="2154393" y="288264"/>
                </a:cubicBezTo>
                <a:lnTo>
                  <a:pt x="2154606" y="4299596"/>
                </a:lnTo>
                <a:lnTo>
                  <a:pt x="2154606" y="4299596"/>
                </a:lnTo>
                <a:close/>
              </a:path>
            </a:pathLst>
          </a:custGeom>
          <a:solidFill>
            <a:srgbClr val="505CD7"/>
          </a:solidFill>
          <a:ln w="21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632480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E4DD24C-0057-3D49-BBA7-7D6FD1801D6A}"/>
              </a:ext>
            </a:extLst>
          </p:cNvPr>
          <p:cNvSpPr/>
          <p:nvPr userDrawn="1"/>
        </p:nvSpPr>
        <p:spPr>
          <a:xfrm>
            <a:off x="0" y="-1"/>
            <a:ext cx="12055867" cy="6858001"/>
          </a:xfrm>
          <a:prstGeom prst="rect">
            <a:avLst/>
          </a:prstGeom>
          <a:gradFill flip="none" rotWithShape="0">
            <a:gsLst>
              <a:gs pos="0">
                <a:srgbClr val="97F7CB"/>
              </a:gs>
              <a:gs pos="100000">
                <a:srgbClr val="7CD2AB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Graphique 6">
            <a:extLst>
              <a:ext uri="{FF2B5EF4-FFF2-40B4-BE49-F238E27FC236}">
                <a16:creationId xmlns:a16="http://schemas.microsoft.com/office/drawing/2014/main" id="{E05AB9E7-7856-4C40-B054-F519ECDC3C8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40" t="14643" r="32663" b="19868"/>
          <a:stretch/>
        </p:blipFill>
        <p:spPr>
          <a:xfrm>
            <a:off x="3471754" y="0"/>
            <a:ext cx="8584113" cy="6858000"/>
          </a:xfrm>
          <a:prstGeom prst="rect">
            <a:avLst/>
          </a:prstGeom>
        </p:spPr>
      </p:pic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DEC111A9-D003-FF4B-965D-6A837B59BEEE}"/>
              </a:ext>
            </a:extLst>
          </p:cNvPr>
          <p:cNvSpPr/>
          <p:nvPr userDrawn="1"/>
        </p:nvSpPr>
        <p:spPr>
          <a:xfrm>
            <a:off x="9256534" y="546015"/>
            <a:ext cx="2935466" cy="631198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 </a:t>
            </a:r>
          </a:p>
        </p:txBody>
      </p:sp>
      <p:pic>
        <p:nvPicPr>
          <p:cNvPr id="9" name="Graphique 8">
            <a:extLst>
              <a:ext uri="{FF2B5EF4-FFF2-40B4-BE49-F238E27FC236}">
                <a16:creationId xmlns:a16="http://schemas.microsoft.com/office/drawing/2014/main" id="{5DB66091-EEB9-AB46-937A-70EC866F287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257939" y="6110514"/>
            <a:ext cx="797928" cy="653143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CB602221-0863-2644-8D87-FA30F97BCF9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t="63977" r="21874"/>
          <a:stretch/>
        </p:blipFill>
        <p:spPr>
          <a:xfrm>
            <a:off x="9106255" y="-2"/>
            <a:ext cx="3085745" cy="1258086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CBB081AD-ECEE-2945-81C1-00339A9EAAD4}"/>
              </a:ext>
            </a:extLst>
          </p:cNvPr>
          <p:cNvSpPr txBox="1"/>
          <p:nvPr userDrawn="1"/>
        </p:nvSpPr>
        <p:spPr>
          <a:xfrm>
            <a:off x="9632664" y="333686"/>
            <a:ext cx="219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spc="-80">
                <a:solidFill>
                  <a:schemeClr val="bg1"/>
                </a:solidFill>
                <a:latin typeface="Fair Prosper" pitchFamily="2" charset="0"/>
              </a:rPr>
              <a:t>Résultats</a:t>
            </a:r>
            <a:endParaRPr lang="fr-FR" sz="6000" spc="-80">
              <a:solidFill>
                <a:schemeClr val="bg1"/>
              </a:solidFill>
              <a:latin typeface="Fair Prosper" pitchFamily="2" charset="0"/>
            </a:endParaRPr>
          </a:p>
        </p:txBody>
      </p:sp>
      <p:pic>
        <p:nvPicPr>
          <p:cNvPr id="12" name="Graphique 11">
            <a:extLst>
              <a:ext uri="{FF2B5EF4-FFF2-40B4-BE49-F238E27FC236}">
                <a16:creationId xmlns:a16="http://schemas.microsoft.com/office/drawing/2014/main" id="{F8EF38E5-C36B-7F40-8E96-72AA7789B57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356365" y="6167149"/>
            <a:ext cx="797928" cy="653143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B1812380-DC02-C243-B77E-94882808E2E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/>
          <a:srcRect l="24505" t="41202"/>
          <a:stretch/>
        </p:blipFill>
        <p:spPr>
          <a:xfrm>
            <a:off x="-1" y="0"/>
            <a:ext cx="2023035" cy="746736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5AF7BC7F-41CE-9741-AF9A-0808DE9C03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/>
          <a:srcRect t="50381"/>
          <a:stretch/>
        </p:blipFill>
        <p:spPr>
          <a:xfrm>
            <a:off x="2391755" y="0"/>
            <a:ext cx="889000" cy="441118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273C1840-FAB5-8844-B291-1DB4EDB3227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/>
          <a:srcRect l="24505" b="59499"/>
          <a:stretch/>
        </p:blipFill>
        <p:spPr>
          <a:xfrm>
            <a:off x="-1" y="6348777"/>
            <a:ext cx="2023035" cy="509223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9B658030-328F-FD4F-88AC-E2F1D9B76CF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/>
          <a:srcRect b="53863"/>
          <a:stretch/>
        </p:blipFill>
        <p:spPr>
          <a:xfrm>
            <a:off x="6984123" y="6453707"/>
            <a:ext cx="889000" cy="404293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F6388981-A37E-9A48-B30A-30481F19B79E}"/>
              </a:ext>
            </a:extLst>
          </p:cNvPr>
          <p:cNvSpPr txBox="1"/>
          <p:nvPr userDrawn="1"/>
        </p:nvSpPr>
        <p:spPr>
          <a:xfrm>
            <a:off x="6443889" y="2265162"/>
            <a:ext cx="25413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rgbClr val="4F5CD8"/>
                </a:solidFill>
                <a:latin typeface="Fair Prosper" pitchFamily="2" charset="0"/>
                <a:cs typeface="Poppins" panose="00000500000000000000" pitchFamily="2" charset="0"/>
              </a:rPr>
              <a:t>Diffusion</a:t>
            </a:r>
            <a:endParaRPr lang="fr-FR" sz="2000">
              <a:solidFill>
                <a:srgbClr val="4F5CD8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B464BD3A-1936-2D4E-AE4D-6D408E5FF61D}"/>
              </a:ext>
            </a:extLst>
          </p:cNvPr>
          <p:cNvSpPr txBox="1"/>
          <p:nvPr userDrawn="1"/>
        </p:nvSpPr>
        <p:spPr>
          <a:xfrm>
            <a:off x="785178" y="2265162"/>
            <a:ext cx="24387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rgbClr val="4F5CD8"/>
                </a:solidFill>
                <a:latin typeface="Fair Prosper" pitchFamily="2" charset="0"/>
                <a:cs typeface="Poppins" panose="00000500000000000000" pitchFamily="2" charset="0"/>
              </a:rPr>
              <a:t>Objectifs</a:t>
            </a:r>
            <a:endParaRPr lang="fr-FR" sz="2400">
              <a:solidFill>
                <a:srgbClr val="4F5CD8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19" name="Forme libre : forme 3">
            <a:extLst>
              <a:ext uri="{FF2B5EF4-FFF2-40B4-BE49-F238E27FC236}">
                <a16:creationId xmlns:a16="http://schemas.microsoft.com/office/drawing/2014/main" id="{6646DF25-F6F5-E442-B99A-CB2D95938DB9}"/>
              </a:ext>
            </a:extLst>
          </p:cNvPr>
          <p:cNvSpPr/>
          <p:nvPr userDrawn="1"/>
        </p:nvSpPr>
        <p:spPr>
          <a:xfrm>
            <a:off x="3459516" y="1349232"/>
            <a:ext cx="2273630" cy="4587860"/>
          </a:xfrm>
          <a:custGeom>
            <a:avLst/>
            <a:gdLst>
              <a:gd name="connsiteX0" fmla="*/ 2238158 w 2273630"/>
              <a:gd name="connsiteY0" fmla="*/ 725467 h 4587860"/>
              <a:gd name="connsiteX1" fmla="*/ 2233884 w 2273630"/>
              <a:gd name="connsiteY1" fmla="*/ 725467 h 4587860"/>
              <a:gd name="connsiteX2" fmla="*/ 2233884 w 2273630"/>
              <a:gd name="connsiteY2" fmla="*/ 272237 h 4587860"/>
              <a:gd name="connsiteX3" fmla="*/ 1961647 w 2273630"/>
              <a:gd name="connsiteY3" fmla="*/ 0 h 4587860"/>
              <a:gd name="connsiteX4" fmla="*/ 311983 w 2273630"/>
              <a:gd name="connsiteY4" fmla="*/ 0 h 4587860"/>
              <a:gd name="connsiteX5" fmla="*/ 39746 w 2273630"/>
              <a:gd name="connsiteY5" fmla="*/ 272237 h 4587860"/>
              <a:gd name="connsiteX6" fmla="*/ 39746 w 2273630"/>
              <a:gd name="connsiteY6" fmla="*/ 725467 h 4587860"/>
              <a:gd name="connsiteX7" fmla="*/ 35472 w 2273630"/>
              <a:gd name="connsiteY7" fmla="*/ 725467 h 4587860"/>
              <a:gd name="connsiteX8" fmla="*/ 0 w 2273630"/>
              <a:gd name="connsiteY8" fmla="*/ 760939 h 4587860"/>
              <a:gd name="connsiteX9" fmla="*/ 0 w 2273630"/>
              <a:gd name="connsiteY9" fmla="*/ 1074632 h 4587860"/>
              <a:gd name="connsiteX10" fmla="*/ 35472 w 2273630"/>
              <a:gd name="connsiteY10" fmla="*/ 1110104 h 4587860"/>
              <a:gd name="connsiteX11" fmla="*/ 39746 w 2273630"/>
              <a:gd name="connsiteY11" fmla="*/ 1110104 h 4587860"/>
              <a:gd name="connsiteX12" fmla="*/ 39746 w 2273630"/>
              <a:gd name="connsiteY12" fmla="*/ 1184895 h 4587860"/>
              <a:gd name="connsiteX13" fmla="*/ 35472 w 2273630"/>
              <a:gd name="connsiteY13" fmla="*/ 1184895 h 4587860"/>
              <a:gd name="connsiteX14" fmla="*/ 0 w 2273630"/>
              <a:gd name="connsiteY14" fmla="*/ 1220366 h 4587860"/>
              <a:gd name="connsiteX15" fmla="*/ 0 w 2273630"/>
              <a:gd name="connsiteY15" fmla="*/ 1534059 h 4587860"/>
              <a:gd name="connsiteX16" fmla="*/ 35472 w 2273630"/>
              <a:gd name="connsiteY16" fmla="*/ 1569531 h 4587860"/>
              <a:gd name="connsiteX17" fmla="*/ 39746 w 2273630"/>
              <a:gd name="connsiteY17" fmla="*/ 1569531 h 4587860"/>
              <a:gd name="connsiteX18" fmla="*/ 39746 w 2273630"/>
              <a:gd name="connsiteY18" fmla="*/ 4315623 h 4587860"/>
              <a:gd name="connsiteX19" fmla="*/ 311983 w 2273630"/>
              <a:gd name="connsiteY19" fmla="*/ 4587860 h 4587860"/>
              <a:gd name="connsiteX20" fmla="*/ 1961647 w 2273630"/>
              <a:gd name="connsiteY20" fmla="*/ 4587860 h 4587860"/>
              <a:gd name="connsiteX21" fmla="*/ 2233884 w 2273630"/>
              <a:gd name="connsiteY21" fmla="*/ 4315623 h 4587860"/>
              <a:gd name="connsiteX22" fmla="*/ 2233884 w 2273630"/>
              <a:gd name="connsiteY22" fmla="*/ 1302422 h 4587860"/>
              <a:gd name="connsiteX23" fmla="*/ 2238158 w 2273630"/>
              <a:gd name="connsiteY23" fmla="*/ 1302422 h 4587860"/>
              <a:gd name="connsiteX24" fmla="*/ 2273630 w 2273630"/>
              <a:gd name="connsiteY24" fmla="*/ 1266950 h 4587860"/>
              <a:gd name="connsiteX25" fmla="*/ 2273630 w 2273630"/>
              <a:gd name="connsiteY25" fmla="*/ 760939 h 4587860"/>
              <a:gd name="connsiteX26" fmla="*/ 2238158 w 2273630"/>
              <a:gd name="connsiteY26" fmla="*/ 725467 h 4587860"/>
              <a:gd name="connsiteX27" fmla="*/ 2154606 w 2273630"/>
              <a:gd name="connsiteY27" fmla="*/ 4299596 h 4587860"/>
              <a:gd name="connsiteX28" fmla="*/ 1933654 w 2273630"/>
              <a:gd name="connsiteY28" fmla="*/ 4520549 h 4587860"/>
              <a:gd name="connsiteX29" fmla="*/ 339976 w 2273630"/>
              <a:gd name="connsiteY29" fmla="*/ 4520549 h 4587860"/>
              <a:gd name="connsiteX30" fmla="*/ 119024 w 2273630"/>
              <a:gd name="connsiteY30" fmla="*/ 4299596 h 4587860"/>
              <a:gd name="connsiteX31" fmla="*/ 119024 w 2273630"/>
              <a:gd name="connsiteY31" fmla="*/ 288264 h 4587860"/>
              <a:gd name="connsiteX32" fmla="*/ 339976 w 2273630"/>
              <a:gd name="connsiteY32" fmla="*/ 67311 h 4587860"/>
              <a:gd name="connsiteX33" fmla="*/ 1933440 w 2273630"/>
              <a:gd name="connsiteY33" fmla="*/ 67311 h 4587860"/>
              <a:gd name="connsiteX34" fmla="*/ 2154393 w 2273630"/>
              <a:gd name="connsiteY34" fmla="*/ 288264 h 4587860"/>
              <a:gd name="connsiteX35" fmla="*/ 2154606 w 2273630"/>
              <a:gd name="connsiteY35" fmla="*/ 4299596 h 4587860"/>
              <a:gd name="connsiteX36" fmla="*/ 2154606 w 2273630"/>
              <a:gd name="connsiteY36" fmla="*/ 4299596 h 4587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73630" h="4587860">
                <a:moveTo>
                  <a:pt x="2238158" y="725467"/>
                </a:moveTo>
                <a:lnTo>
                  <a:pt x="2233884" y="725467"/>
                </a:lnTo>
                <a:lnTo>
                  <a:pt x="2233884" y="272237"/>
                </a:lnTo>
                <a:cubicBezTo>
                  <a:pt x="2233671" y="121802"/>
                  <a:pt x="2111869" y="0"/>
                  <a:pt x="1961647" y="0"/>
                </a:cubicBezTo>
                <a:lnTo>
                  <a:pt x="311983" y="0"/>
                </a:lnTo>
                <a:cubicBezTo>
                  <a:pt x="161761" y="0"/>
                  <a:pt x="39746" y="121802"/>
                  <a:pt x="39746" y="272237"/>
                </a:cubicBezTo>
                <a:lnTo>
                  <a:pt x="39746" y="725467"/>
                </a:lnTo>
                <a:lnTo>
                  <a:pt x="35472" y="725467"/>
                </a:lnTo>
                <a:cubicBezTo>
                  <a:pt x="15813" y="725467"/>
                  <a:pt x="0" y="741280"/>
                  <a:pt x="0" y="760939"/>
                </a:cubicBezTo>
                <a:lnTo>
                  <a:pt x="0" y="1074632"/>
                </a:lnTo>
                <a:cubicBezTo>
                  <a:pt x="0" y="1094291"/>
                  <a:pt x="15813" y="1110104"/>
                  <a:pt x="35472" y="1110104"/>
                </a:cubicBezTo>
                <a:lnTo>
                  <a:pt x="39746" y="1110104"/>
                </a:lnTo>
                <a:lnTo>
                  <a:pt x="39746" y="1184895"/>
                </a:lnTo>
                <a:lnTo>
                  <a:pt x="35472" y="1184895"/>
                </a:lnTo>
                <a:cubicBezTo>
                  <a:pt x="15813" y="1184895"/>
                  <a:pt x="0" y="1200707"/>
                  <a:pt x="0" y="1220366"/>
                </a:cubicBezTo>
                <a:lnTo>
                  <a:pt x="0" y="1534059"/>
                </a:lnTo>
                <a:cubicBezTo>
                  <a:pt x="0" y="1553718"/>
                  <a:pt x="15813" y="1569531"/>
                  <a:pt x="35472" y="1569531"/>
                </a:cubicBezTo>
                <a:lnTo>
                  <a:pt x="39746" y="1569531"/>
                </a:lnTo>
                <a:lnTo>
                  <a:pt x="39746" y="4315623"/>
                </a:lnTo>
                <a:cubicBezTo>
                  <a:pt x="39746" y="4465845"/>
                  <a:pt x="161547" y="4587860"/>
                  <a:pt x="311983" y="4587860"/>
                </a:cubicBezTo>
                <a:lnTo>
                  <a:pt x="1961647" y="4587860"/>
                </a:lnTo>
                <a:cubicBezTo>
                  <a:pt x="2111869" y="4587860"/>
                  <a:pt x="2233884" y="4466059"/>
                  <a:pt x="2233884" y="4315623"/>
                </a:cubicBezTo>
                <a:lnTo>
                  <a:pt x="2233884" y="1302422"/>
                </a:lnTo>
                <a:lnTo>
                  <a:pt x="2238158" y="1302422"/>
                </a:lnTo>
                <a:cubicBezTo>
                  <a:pt x="2257817" y="1302422"/>
                  <a:pt x="2273630" y="1286609"/>
                  <a:pt x="2273630" y="1266950"/>
                </a:cubicBezTo>
                <a:lnTo>
                  <a:pt x="2273630" y="760939"/>
                </a:lnTo>
                <a:cubicBezTo>
                  <a:pt x="2273630" y="741280"/>
                  <a:pt x="2257817" y="725467"/>
                  <a:pt x="2238158" y="725467"/>
                </a:cubicBezTo>
                <a:close/>
                <a:moveTo>
                  <a:pt x="2154606" y="4299596"/>
                </a:moveTo>
                <a:cubicBezTo>
                  <a:pt x="2154606" y="4421612"/>
                  <a:pt x="2055669" y="4520549"/>
                  <a:pt x="1933654" y="4520549"/>
                </a:cubicBezTo>
                <a:lnTo>
                  <a:pt x="339976" y="4520549"/>
                </a:lnTo>
                <a:cubicBezTo>
                  <a:pt x="217961" y="4520549"/>
                  <a:pt x="119024" y="4421612"/>
                  <a:pt x="119024" y="4299596"/>
                </a:cubicBezTo>
                <a:lnTo>
                  <a:pt x="119024" y="288264"/>
                </a:lnTo>
                <a:cubicBezTo>
                  <a:pt x="119024" y="166249"/>
                  <a:pt x="217961" y="67311"/>
                  <a:pt x="339976" y="67311"/>
                </a:cubicBezTo>
                <a:lnTo>
                  <a:pt x="1933440" y="67311"/>
                </a:lnTo>
                <a:cubicBezTo>
                  <a:pt x="2055456" y="67311"/>
                  <a:pt x="2154393" y="166249"/>
                  <a:pt x="2154393" y="288264"/>
                </a:cubicBezTo>
                <a:lnTo>
                  <a:pt x="2154606" y="4299596"/>
                </a:lnTo>
                <a:lnTo>
                  <a:pt x="2154606" y="4299596"/>
                </a:lnTo>
                <a:close/>
              </a:path>
            </a:pathLst>
          </a:custGeom>
          <a:solidFill>
            <a:srgbClr val="505CD7"/>
          </a:solidFill>
          <a:ln w="21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29EC0782-E4D6-184B-8C4A-8F6E45C2F897}"/>
              </a:ext>
            </a:extLst>
          </p:cNvPr>
          <p:cNvSpPr/>
          <p:nvPr userDrawn="1"/>
        </p:nvSpPr>
        <p:spPr>
          <a:xfrm>
            <a:off x="257358" y="3617587"/>
            <a:ext cx="2689743" cy="641375"/>
          </a:xfrm>
          <a:prstGeom prst="roundRect">
            <a:avLst/>
          </a:prstGeom>
          <a:solidFill>
            <a:srgbClr val="4F5C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3EAA22E2-CEE4-4E44-962B-983BC41D6948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3A7524DE-E45F-9445-A908-CAAAB8A9E743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pic>
        <p:nvPicPr>
          <p:cNvPr id="25" name="Image 24">
            <a:extLst>
              <a:ext uri="{FF2B5EF4-FFF2-40B4-BE49-F238E27FC236}">
                <a16:creationId xmlns:a16="http://schemas.microsoft.com/office/drawing/2014/main" id="{9295857C-6FBD-D043-9501-0552C32D1E7A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3570790" y="1406214"/>
            <a:ext cx="2047749" cy="521421"/>
          </a:xfrm>
          <a:prstGeom prst="round2SameRect">
            <a:avLst>
              <a:gd name="adj1" fmla="val 0"/>
              <a:gd name="adj2" fmla="val 0"/>
            </a:avLst>
          </a:prstGeom>
        </p:spPr>
      </p:pic>
      <p:pic>
        <p:nvPicPr>
          <p:cNvPr id="26" name="Graphique 3">
            <a:extLst>
              <a:ext uri="{FF2B5EF4-FFF2-40B4-BE49-F238E27FC236}">
                <a16:creationId xmlns:a16="http://schemas.microsoft.com/office/drawing/2014/main" id="{0AD33010-95A1-0742-BBD3-3C924E6E888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/>
          <a:srcRect l="5797" t="9915" r="6054" b="3478"/>
          <a:stretch/>
        </p:blipFill>
        <p:spPr>
          <a:xfrm>
            <a:off x="3572829" y="1807233"/>
            <a:ext cx="2047854" cy="4069831"/>
          </a:xfrm>
          <a:prstGeom prst="round2SameRect">
            <a:avLst>
              <a:gd name="adj1" fmla="val 0"/>
              <a:gd name="adj2" fmla="val 11868"/>
            </a:avLst>
          </a:prstGeom>
        </p:spPr>
      </p:pic>
    </p:spTree>
    <p:extLst>
      <p:ext uri="{BB962C8B-B14F-4D97-AF65-F5344CB8AC3E}">
        <p14:creationId xmlns:p14="http://schemas.microsoft.com/office/powerpoint/2010/main" val="18325133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89D8DD3-BB4A-5B4D-BE75-261C667FA9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862F77-9B61-F14F-A22C-8F8D7409B37B}" type="datetimeFigureOut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04/01/2023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9D73836-6D93-8B48-B256-BA2E7633AE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E9F4BDA-F3A6-BA49-9508-BD42026159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1AFF3E-D43D-9742-87C7-8A58B1011219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‹N°›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89A2DBE-25B3-EF4D-8E04-C267426C2F16}"/>
              </a:ext>
            </a:extLst>
          </p:cNvPr>
          <p:cNvSpPr/>
          <p:nvPr userDrawn="1"/>
        </p:nvSpPr>
        <p:spPr>
          <a:xfrm>
            <a:off x="0" y="0"/>
            <a:ext cx="12192000" cy="6857999"/>
          </a:xfrm>
          <a:prstGeom prst="rect">
            <a:avLst/>
          </a:prstGeom>
          <a:gradFill flip="none" rotWithShape="1">
            <a:gsLst>
              <a:gs pos="0">
                <a:srgbClr val="FE786E"/>
              </a:gs>
              <a:gs pos="100000">
                <a:srgbClr val="EB6057"/>
              </a:gs>
            </a:gsLst>
            <a:path path="circle">
              <a:fillToRect l="100000" t="100000"/>
            </a:path>
            <a:tileRect r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à coins arrondis 47">
            <a:extLst>
              <a:ext uri="{FF2B5EF4-FFF2-40B4-BE49-F238E27FC236}">
                <a16:creationId xmlns:a16="http://schemas.microsoft.com/office/drawing/2014/main" id="{464B2FE9-0B45-4B66-89C9-B3968056D255}"/>
              </a:ext>
            </a:extLst>
          </p:cNvPr>
          <p:cNvSpPr/>
          <p:nvPr userDrawn="1"/>
        </p:nvSpPr>
        <p:spPr>
          <a:xfrm rot="21319816">
            <a:off x="-654745" y="6414719"/>
            <a:ext cx="2675860" cy="112541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sp>
        <p:nvSpPr>
          <p:cNvPr id="9" name="Rectangle à coins arrondis 47">
            <a:extLst>
              <a:ext uri="{FF2B5EF4-FFF2-40B4-BE49-F238E27FC236}">
                <a16:creationId xmlns:a16="http://schemas.microsoft.com/office/drawing/2014/main" id="{48CEA9BB-250F-4657-9E27-15A5323B0D28}"/>
              </a:ext>
            </a:extLst>
          </p:cNvPr>
          <p:cNvSpPr/>
          <p:nvPr userDrawn="1"/>
        </p:nvSpPr>
        <p:spPr>
          <a:xfrm rot="21319816">
            <a:off x="-654744" y="-450972"/>
            <a:ext cx="2675860" cy="112541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sp>
        <p:nvSpPr>
          <p:cNvPr id="11" name="Rectangle à coins arrondis 47">
            <a:extLst>
              <a:ext uri="{FF2B5EF4-FFF2-40B4-BE49-F238E27FC236}">
                <a16:creationId xmlns:a16="http://schemas.microsoft.com/office/drawing/2014/main" id="{86FEB057-76A8-454A-895D-B18E57708923}"/>
              </a:ext>
            </a:extLst>
          </p:cNvPr>
          <p:cNvSpPr/>
          <p:nvPr userDrawn="1"/>
        </p:nvSpPr>
        <p:spPr>
          <a:xfrm rot="1160307">
            <a:off x="8337477" y="-354414"/>
            <a:ext cx="726904" cy="708825"/>
          </a:xfrm>
          <a:prstGeom prst="round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sp>
        <p:nvSpPr>
          <p:cNvPr id="12" name="Rectangle à coins arrondis 47">
            <a:extLst>
              <a:ext uri="{FF2B5EF4-FFF2-40B4-BE49-F238E27FC236}">
                <a16:creationId xmlns:a16="http://schemas.microsoft.com/office/drawing/2014/main" id="{E37B46AE-DF35-4156-9C5D-F8581759C0DF}"/>
              </a:ext>
            </a:extLst>
          </p:cNvPr>
          <p:cNvSpPr/>
          <p:nvPr userDrawn="1"/>
        </p:nvSpPr>
        <p:spPr>
          <a:xfrm rot="1160307">
            <a:off x="2472803" y="6537445"/>
            <a:ext cx="726904" cy="708825"/>
          </a:xfrm>
          <a:prstGeom prst="roundRect">
            <a:avLst/>
          </a:prstGeom>
          <a:noFill/>
          <a:ln w="19050">
            <a:solidFill>
              <a:srgbClr val="7CD2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187CB4E-1D37-CB4A-B7F4-0C2FACF743ED}"/>
              </a:ext>
            </a:extLst>
          </p:cNvPr>
          <p:cNvSpPr/>
          <p:nvPr userDrawn="1"/>
        </p:nvSpPr>
        <p:spPr>
          <a:xfrm rot="16500249">
            <a:off x="9327260" y="6127001"/>
            <a:ext cx="3253803" cy="3768319"/>
          </a:xfrm>
          <a:prstGeom prst="roundRect">
            <a:avLst>
              <a:gd name="adj" fmla="val 16530"/>
            </a:avLst>
          </a:prstGeom>
          <a:solidFill>
            <a:srgbClr val="7CD2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BB1F1E4-0C0B-9448-AC91-D4E961348DCA}"/>
              </a:ext>
            </a:extLst>
          </p:cNvPr>
          <p:cNvSpPr/>
          <p:nvPr userDrawn="1"/>
        </p:nvSpPr>
        <p:spPr>
          <a:xfrm>
            <a:off x="590550" y="3667125"/>
            <a:ext cx="2690205" cy="28860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/>
              <a:t>Insérer une image produit</a:t>
            </a:r>
          </a:p>
          <a:p>
            <a:pPr algn="ctr"/>
            <a:r>
              <a:rPr lang="fr-FR" sz="2800"/>
              <a:t>en .</a:t>
            </a:r>
            <a:r>
              <a:rPr lang="fr-FR" sz="2800" err="1"/>
              <a:t>png</a:t>
            </a:r>
            <a:endParaRPr lang="fr-FR" sz="2800"/>
          </a:p>
        </p:txBody>
      </p:sp>
    </p:spTree>
    <p:extLst>
      <p:ext uri="{BB962C8B-B14F-4D97-AF65-F5344CB8AC3E}">
        <p14:creationId xmlns:p14="http://schemas.microsoft.com/office/powerpoint/2010/main" val="18589135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E3EACD63-5BA9-3C42-BC7C-FE0A96E01149}"/>
              </a:ext>
            </a:extLst>
          </p:cNvPr>
          <p:cNvSpPr/>
          <p:nvPr userDrawn="1"/>
        </p:nvSpPr>
        <p:spPr>
          <a:xfrm>
            <a:off x="0" y="-1"/>
            <a:ext cx="12055867" cy="6858001"/>
          </a:xfrm>
          <a:prstGeom prst="rect">
            <a:avLst/>
          </a:prstGeom>
          <a:gradFill flip="none" rotWithShape="0">
            <a:gsLst>
              <a:gs pos="0">
                <a:srgbClr val="97F7CB"/>
              </a:gs>
              <a:gs pos="100000">
                <a:srgbClr val="7CD2AB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Graphique 6">
            <a:extLst>
              <a:ext uri="{FF2B5EF4-FFF2-40B4-BE49-F238E27FC236}">
                <a16:creationId xmlns:a16="http://schemas.microsoft.com/office/drawing/2014/main" id="{874B330C-5E9A-DD49-92C7-D4770780A04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40" t="14643" r="32663" b="19868"/>
          <a:stretch/>
        </p:blipFill>
        <p:spPr>
          <a:xfrm>
            <a:off x="3471754" y="0"/>
            <a:ext cx="8584113" cy="6858000"/>
          </a:xfrm>
          <a:prstGeom prst="rect">
            <a:avLst/>
          </a:prstGeom>
        </p:spPr>
      </p:pic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B3877428-DA6E-6C4D-9BC1-E06E01024A7D}"/>
              </a:ext>
            </a:extLst>
          </p:cNvPr>
          <p:cNvSpPr/>
          <p:nvPr userDrawn="1"/>
        </p:nvSpPr>
        <p:spPr>
          <a:xfrm>
            <a:off x="9256534" y="546015"/>
            <a:ext cx="2935466" cy="631198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 </a:t>
            </a:r>
          </a:p>
        </p:txBody>
      </p:sp>
      <p:pic>
        <p:nvPicPr>
          <p:cNvPr id="9" name="Graphique 8">
            <a:extLst>
              <a:ext uri="{FF2B5EF4-FFF2-40B4-BE49-F238E27FC236}">
                <a16:creationId xmlns:a16="http://schemas.microsoft.com/office/drawing/2014/main" id="{B8958294-9576-304B-907B-274CBF6C9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257939" y="6110514"/>
            <a:ext cx="797928" cy="653143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1CEDFCB7-0B94-B843-A49A-EC985FDEE0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t="63977" r="21874"/>
          <a:stretch/>
        </p:blipFill>
        <p:spPr>
          <a:xfrm>
            <a:off x="9106255" y="-2"/>
            <a:ext cx="3085745" cy="1258086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F1A45C98-7C07-B243-B3A0-05ECBC37AED1}"/>
              </a:ext>
            </a:extLst>
          </p:cNvPr>
          <p:cNvSpPr txBox="1"/>
          <p:nvPr userDrawn="1"/>
        </p:nvSpPr>
        <p:spPr>
          <a:xfrm>
            <a:off x="9632664" y="333686"/>
            <a:ext cx="219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spc="-80">
                <a:solidFill>
                  <a:schemeClr val="bg1"/>
                </a:solidFill>
                <a:latin typeface="Fair Prosper" pitchFamily="2" charset="0"/>
              </a:rPr>
              <a:t>Résultats</a:t>
            </a:r>
            <a:endParaRPr lang="fr-FR" sz="6000" spc="-80">
              <a:solidFill>
                <a:schemeClr val="bg1"/>
              </a:solidFill>
              <a:latin typeface="Fair Prosper" pitchFamily="2" charset="0"/>
            </a:endParaRPr>
          </a:p>
        </p:txBody>
      </p:sp>
      <p:pic>
        <p:nvPicPr>
          <p:cNvPr id="12" name="Graphique 11">
            <a:extLst>
              <a:ext uri="{FF2B5EF4-FFF2-40B4-BE49-F238E27FC236}">
                <a16:creationId xmlns:a16="http://schemas.microsoft.com/office/drawing/2014/main" id="{ADC0DCAB-0707-6A47-BF67-0976D500EEF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356365" y="6167149"/>
            <a:ext cx="797928" cy="653143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EC9C953F-992B-8447-AB4A-1427F7D620F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/>
          <a:srcRect l="24505" t="41202"/>
          <a:stretch/>
        </p:blipFill>
        <p:spPr>
          <a:xfrm>
            <a:off x="-1" y="0"/>
            <a:ext cx="2023035" cy="746736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56C0A764-CFAE-D84F-9D0E-CC407D66C0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/>
          <a:srcRect t="50381"/>
          <a:stretch/>
        </p:blipFill>
        <p:spPr>
          <a:xfrm>
            <a:off x="2391755" y="0"/>
            <a:ext cx="889000" cy="441118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0B139C63-325E-FB43-AE92-74E4DA0E90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/>
          <a:srcRect l="24505" b="59499"/>
          <a:stretch/>
        </p:blipFill>
        <p:spPr>
          <a:xfrm>
            <a:off x="-1" y="6348777"/>
            <a:ext cx="2023035" cy="509223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35E8A1CF-5991-214C-BC15-BC7BD23645C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/>
          <a:srcRect b="53863"/>
          <a:stretch/>
        </p:blipFill>
        <p:spPr>
          <a:xfrm>
            <a:off x="6984123" y="6453707"/>
            <a:ext cx="889000" cy="404293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D1BAACF7-1F93-9641-BE83-F9B8AE1CCFC4}"/>
              </a:ext>
            </a:extLst>
          </p:cNvPr>
          <p:cNvSpPr txBox="1"/>
          <p:nvPr userDrawn="1"/>
        </p:nvSpPr>
        <p:spPr>
          <a:xfrm>
            <a:off x="6443889" y="2265162"/>
            <a:ext cx="25413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rgbClr val="4F5CD8"/>
                </a:solidFill>
                <a:latin typeface="Fair Prosper" pitchFamily="2" charset="0"/>
                <a:cs typeface="Poppins" panose="00000500000000000000" pitchFamily="2" charset="0"/>
              </a:rPr>
              <a:t>Diffusion</a:t>
            </a:r>
            <a:endParaRPr lang="fr-FR" sz="2000">
              <a:solidFill>
                <a:srgbClr val="4F5CD8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FC685BE6-720C-9E46-8E37-070C6E1FF511}"/>
              </a:ext>
            </a:extLst>
          </p:cNvPr>
          <p:cNvSpPr txBox="1"/>
          <p:nvPr userDrawn="1"/>
        </p:nvSpPr>
        <p:spPr>
          <a:xfrm>
            <a:off x="785178" y="2265162"/>
            <a:ext cx="24387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rgbClr val="4F5CD8"/>
                </a:solidFill>
                <a:latin typeface="Fair Prosper" pitchFamily="2" charset="0"/>
                <a:cs typeface="Poppins" panose="00000500000000000000" pitchFamily="2" charset="0"/>
              </a:rPr>
              <a:t>Objectifs</a:t>
            </a:r>
            <a:endParaRPr lang="fr-FR" sz="2400">
              <a:solidFill>
                <a:srgbClr val="4F5CD8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19" name="Forme libre : forme 3">
            <a:extLst>
              <a:ext uri="{FF2B5EF4-FFF2-40B4-BE49-F238E27FC236}">
                <a16:creationId xmlns:a16="http://schemas.microsoft.com/office/drawing/2014/main" id="{40E55439-3EE7-EE45-AFED-B1A6935E0FE1}"/>
              </a:ext>
            </a:extLst>
          </p:cNvPr>
          <p:cNvSpPr/>
          <p:nvPr userDrawn="1"/>
        </p:nvSpPr>
        <p:spPr>
          <a:xfrm>
            <a:off x="3459516" y="1349232"/>
            <a:ext cx="2273630" cy="4587860"/>
          </a:xfrm>
          <a:custGeom>
            <a:avLst/>
            <a:gdLst>
              <a:gd name="connsiteX0" fmla="*/ 2238158 w 2273630"/>
              <a:gd name="connsiteY0" fmla="*/ 725467 h 4587860"/>
              <a:gd name="connsiteX1" fmla="*/ 2233884 w 2273630"/>
              <a:gd name="connsiteY1" fmla="*/ 725467 h 4587860"/>
              <a:gd name="connsiteX2" fmla="*/ 2233884 w 2273630"/>
              <a:gd name="connsiteY2" fmla="*/ 272237 h 4587860"/>
              <a:gd name="connsiteX3" fmla="*/ 1961647 w 2273630"/>
              <a:gd name="connsiteY3" fmla="*/ 0 h 4587860"/>
              <a:gd name="connsiteX4" fmla="*/ 311983 w 2273630"/>
              <a:gd name="connsiteY4" fmla="*/ 0 h 4587860"/>
              <a:gd name="connsiteX5" fmla="*/ 39746 w 2273630"/>
              <a:gd name="connsiteY5" fmla="*/ 272237 h 4587860"/>
              <a:gd name="connsiteX6" fmla="*/ 39746 w 2273630"/>
              <a:gd name="connsiteY6" fmla="*/ 725467 h 4587860"/>
              <a:gd name="connsiteX7" fmla="*/ 35472 w 2273630"/>
              <a:gd name="connsiteY7" fmla="*/ 725467 h 4587860"/>
              <a:gd name="connsiteX8" fmla="*/ 0 w 2273630"/>
              <a:gd name="connsiteY8" fmla="*/ 760939 h 4587860"/>
              <a:gd name="connsiteX9" fmla="*/ 0 w 2273630"/>
              <a:gd name="connsiteY9" fmla="*/ 1074632 h 4587860"/>
              <a:gd name="connsiteX10" fmla="*/ 35472 w 2273630"/>
              <a:gd name="connsiteY10" fmla="*/ 1110104 h 4587860"/>
              <a:gd name="connsiteX11" fmla="*/ 39746 w 2273630"/>
              <a:gd name="connsiteY11" fmla="*/ 1110104 h 4587860"/>
              <a:gd name="connsiteX12" fmla="*/ 39746 w 2273630"/>
              <a:gd name="connsiteY12" fmla="*/ 1184895 h 4587860"/>
              <a:gd name="connsiteX13" fmla="*/ 35472 w 2273630"/>
              <a:gd name="connsiteY13" fmla="*/ 1184895 h 4587860"/>
              <a:gd name="connsiteX14" fmla="*/ 0 w 2273630"/>
              <a:gd name="connsiteY14" fmla="*/ 1220366 h 4587860"/>
              <a:gd name="connsiteX15" fmla="*/ 0 w 2273630"/>
              <a:gd name="connsiteY15" fmla="*/ 1534059 h 4587860"/>
              <a:gd name="connsiteX16" fmla="*/ 35472 w 2273630"/>
              <a:gd name="connsiteY16" fmla="*/ 1569531 h 4587860"/>
              <a:gd name="connsiteX17" fmla="*/ 39746 w 2273630"/>
              <a:gd name="connsiteY17" fmla="*/ 1569531 h 4587860"/>
              <a:gd name="connsiteX18" fmla="*/ 39746 w 2273630"/>
              <a:gd name="connsiteY18" fmla="*/ 4315623 h 4587860"/>
              <a:gd name="connsiteX19" fmla="*/ 311983 w 2273630"/>
              <a:gd name="connsiteY19" fmla="*/ 4587860 h 4587860"/>
              <a:gd name="connsiteX20" fmla="*/ 1961647 w 2273630"/>
              <a:gd name="connsiteY20" fmla="*/ 4587860 h 4587860"/>
              <a:gd name="connsiteX21" fmla="*/ 2233884 w 2273630"/>
              <a:gd name="connsiteY21" fmla="*/ 4315623 h 4587860"/>
              <a:gd name="connsiteX22" fmla="*/ 2233884 w 2273630"/>
              <a:gd name="connsiteY22" fmla="*/ 1302422 h 4587860"/>
              <a:gd name="connsiteX23" fmla="*/ 2238158 w 2273630"/>
              <a:gd name="connsiteY23" fmla="*/ 1302422 h 4587860"/>
              <a:gd name="connsiteX24" fmla="*/ 2273630 w 2273630"/>
              <a:gd name="connsiteY24" fmla="*/ 1266950 h 4587860"/>
              <a:gd name="connsiteX25" fmla="*/ 2273630 w 2273630"/>
              <a:gd name="connsiteY25" fmla="*/ 760939 h 4587860"/>
              <a:gd name="connsiteX26" fmla="*/ 2238158 w 2273630"/>
              <a:gd name="connsiteY26" fmla="*/ 725467 h 4587860"/>
              <a:gd name="connsiteX27" fmla="*/ 2154606 w 2273630"/>
              <a:gd name="connsiteY27" fmla="*/ 4299596 h 4587860"/>
              <a:gd name="connsiteX28" fmla="*/ 1933654 w 2273630"/>
              <a:gd name="connsiteY28" fmla="*/ 4520549 h 4587860"/>
              <a:gd name="connsiteX29" fmla="*/ 339976 w 2273630"/>
              <a:gd name="connsiteY29" fmla="*/ 4520549 h 4587860"/>
              <a:gd name="connsiteX30" fmla="*/ 119024 w 2273630"/>
              <a:gd name="connsiteY30" fmla="*/ 4299596 h 4587860"/>
              <a:gd name="connsiteX31" fmla="*/ 119024 w 2273630"/>
              <a:gd name="connsiteY31" fmla="*/ 288264 h 4587860"/>
              <a:gd name="connsiteX32" fmla="*/ 339976 w 2273630"/>
              <a:gd name="connsiteY32" fmla="*/ 67311 h 4587860"/>
              <a:gd name="connsiteX33" fmla="*/ 1933440 w 2273630"/>
              <a:gd name="connsiteY33" fmla="*/ 67311 h 4587860"/>
              <a:gd name="connsiteX34" fmla="*/ 2154393 w 2273630"/>
              <a:gd name="connsiteY34" fmla="*/ 288264 h 4587860"/>
              <a:gd name="connsiteX35" fmla="*/ 2154606 w 2273630"/>
              <a:gd name="connsiteY35" fmla="*/ 4299596 h 4587860"/>
              <a:gd name="connsiteX36" fmla="*/ 2154606 w 2273630"/>
              <a:gd name="connsiteY36" fmla="*/ 4299596 h 4587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73630" h="4587860">
                <a:moveTo>
                  <a:pt x="2238158" y="725467"/>
                </a:moveTo>
                <a:lnTo>
                  <a:pt x="2233884" y="725467"/>
                </a:lnTo>
                <a:lnTo>
                  <a:pt x="2233884" y="272237"/>
                </a:lnTo>
                <a:cubicBezTo>
                  <a:pt x="2233671" y="121802"/>
                  <a:pt x="2111869" y="0"/>
                  <a:pt x="1961647" y="0"/>
                </a:cubicBezTo>
                <a:lnTo>
                  <a:pt x="311983" y="0"/>
                </a:lnTo>
                <a:cubicBezTo>
                  <a:pt x="161761" y="0"/>
                  <a:pt x="39746" y="121802"/>
                  <a:pt x="39746" y="272237"/>
                </a:cubicBezTo>
                <a:lnTo>
                  <a:pt x="39746" y="725467"/>
                </a:lnTo>
                <a:lnTo>
                  <a:pt x="35472" y="725467"/>
                </a:lnTo>
                <a:cubicBezTo>
                  <a:pt x="15813" y="725467"/>
                  <a:pt x="0" y="741280"/>
                  <a:pt x="0" y="760939"/>
                </a:cubicBezTo>
                <a:lnTo>
                  <a:pt x="0" y="1074632"/>
                </a:lnTo>
                <a:cubicBezTo>
                  <a:pt x="0" y="1094291"/>
                  <a:pt x="15813" y="1110104"/>
                  <a:pt x="35472" y="1110104"/>
                </a:cubicBezTo>
                <a:lnTo>
                  <a:pt x="39746" y="1110104"/>
                </a:lnTo>
                <a:lnTo>
                  <a:pt x="39746" y="1184895"/>
                </a:lnTo>
                <a:lnTo>
                  <a:pt x="35472" y="1184895"/>
                </a:lnTo>
                <a:cubicBezTo>
                  <a:pt x="15813" y="1184895"/>
                  <a:pt x="0" y="1200707"/>
                  <a:pt x="0" y="1220366"/>
                </a:cubicBezTo>
                <a:lnTo>
                  <a:pt x="0" y="1534059"/>
                </a:lnTo>
                <a:cubicBezTo>
                  <a:pt x="0" y="1553718"/>
                  <a:pt x="15813" y="1569531"/>
                  <a:pt x="35472" y="1569531"/>
                </a:cubicBezTo>
                <a:lnTo>
                  <a:pt x="39746" y="1569531"/>
                </a:lnTo>
                <a:lnTo>
                  <a:pt x="39746" y="4315623"/>
                </a:lnTo>
                <a:cubicBezTo>
                  <a:pt x="39746" y="4465845"/>
                  <a:pt x="161547" y="4587860"/>
                  <a:pt x="311983" y="4587860"/>
                </a:cubicBezTo>
                <a:lnTo>
                  <a:pt x="1961647" y="4587860"/>
                </a:lnTo>
                <a:cubicBezTo>
                  <a:pt x="2111869" y="4587860"/>
                  <a:pt x="2233884" y="4466059"/>
                  <a:pt x="2233884" y="4315623"/>
                </a:cubicBezTo>
                <a:lnTo>
                  <a:pt x="2233884" y="1302422"/>
                </a:lnTo>
                <a:lnTo>
                  <a:pt x="2238158" y="1302422"/>
                </a:lnTo>
                <a:cubicBezTo>
                  <a:pt x="2257817" y="1302422"/>
                  <a:pt x="2273630" y="1286609"/>
                  <a:pt x="2273630" y="1266950"/>
                </a:cubicBezTo>
                <a:lnTo>
                  <a:pt x="2273630" y="760939"/>
                </a:lnTo>
                <a:cubicBezTo>
                  <a:pt x="2273630" y="741280"/>
                  <a:pt x="2257817" y="725467"/>
                  <a:pt x="2238158" y="725467"/>
                </a:cubicBezTo>
                <a:close/>
                <a:moveTo>
                  <a:pt x="2154606" y="4299596"/>
                </a:moveTo>
                <a:cubicBezTo>
                  <a:pt x="2154606" y="4421612"/>
                  <a:pt x="2055669" y="4520549"/>
                  <a:pt x="1933654" y="4520549"/>
                </a:cubicBezTo>
                <a:lnTo>
                  <a:pt x="339976" y="4520549"/>
                </a:lnTo>
                <a:cubicBezTo>
                  <a:pt x="217961" y="4520549"/>
                  <a:pt x="119024" y="4421612"/>
                  <a:pt x="119024" y="4299596"/>
                </a:cubicBezTo>
                <a:lnTo>
                  <a:pt x="119024" y="288264"/>
                </a:lnTo>
                <a:cubicBezTo>
                  <a:pt x="119024" y="166249"/>
                  <a:pt x="217961" y="67311"/>
                  <a:pt x="339976" y="67311"/>
                </a:cubicBezTo>
                <a:lnTo>
                  <a:pt x="1933440" y="67311"/>
                </a:lnTo>
                <a:cubicBezTo>
                  <a:pt x="2055456" y="67311"/>
                  <a:pt x="2154393" y="166249"/>
                  <a:pt x="2154393" y="288264"/>
                </a:cubicBezTo>
                <a:lnTo>
                  <a:pt x="2154606" y="4299596"/>
                </a:lnTo>
                <a:lnTo>
                  <a:pt x="2154606" y="4299596"/>
                </a:lnTo>
                <a:close/>
              </a:path>
            </a:pathLst>
          </a:custGeom>
          <a:solidFill>
            <a:srgbClr val="505CD7"/>
          </a:solidFill>
          <a:ln w="21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EF05E4EC-1C46-9449-882F-579332F5D8BF}"/>
              </a:ext>
            </a:extLst>
          </p:cNvPr>
          <p:cNvSpPr/>
          <p:nvPr userDrawn="1"/>
        </p:nvSpPr>
        <p:spPr>
          <a:xfrm>
            <a:off x="257358" y="3617587"/>
            <a:ext cx="2689743" cy="641375"/>
          </a:xfrm>
          <a:prstGeom prst="roundRect">
            <a:avLst/>
          </a:prstGeom>
          <a:solidFill>
            <a:srgbClr val="4F5C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D793BB35-77D3-D344-968B-A299A06305CA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1D5C9949-1A7E-5446-8733-284D84BC46F7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id="{31063979-E615-824F-9DA2-CE1B5520242E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3576558" y="1406214"/>
            <a:ext cx="2041981" cy="521421"/>
          </a:xfrm>
          <a:prstGeom prst="round2SameRect">
            <a:avLst>
              <a:gd name="adj1" fmla="val 0"/>
              <a:gd name="adj2" fmla="val 0"/>
            </a:avLst>
          </a:prstGeom>
        </p:spPr>
      </p:pic>
      <p:pic>
        <p:nvPicPr>
          <p:cNvPr id="24" name="Graphique 5">
            <a:extLst>
              <a:ext uri="{FF2B5EF4-FFF2-40B4-BE49-F238E27FC236}">
                <a16:creationId xmlns:a16="http://schemas.microsoft.com/office/drawing/2014/main" id="{72626D06-62CF-DD41-A593-93E9CBE7779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/>
          <a:srcRect l="6233" t="9013" r="5134" b="3712"/>
          <a:stretch/>
        </p:blipFill>
        <p:spPr>
          <a:xfrm>
            <a:off x="3576363" y="1817263"/>
            <a:ext cx="2043526" cy="4053152"/>
          </a:xfrm>
          <a:prstGeom prst="round2SameRect">
            <a:avLst>
              <a:gd name="adj1" fmla="val 0"/>
              <a:gd name="adj2" fmla="val 8855"/>
            </a:avLst>
          </a:prstGeom>
        </p:spPr>
      </p:pic>
    </p:spTree>
    <p:extLst>
      <p:ext uri="{BB962C8B-B14F-4D97-AF65-F5344CB8AC3E}">
        <p14:creationId xmlns:p14="http://schemas.microsoft.com/office/powerpoint/2010/main" val="102594625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31B1BC3C-7702-F147-88C4-16AE0515AA88}"/>
              </a:ext>
            </a:extLst>
          </p:cNvPr>
          <p:cNvSpPr/>
          <p:nvPr userDrawn="1"/>
        </p:nvSpPr>
        <p:spPr>
          <a:xfrm>
            <a:off x="0" y="-1"/>
            <a:ext cx="12055867" cy="6858001"/>
          </a:xfrm>
          <a:prstGeom prst="rect">
            <a:avLst/>
          </a:prstGeom>
          <a:gradFill flip="none" rotWithShape="0">
            <a:gsLst>
              <a:gs pos="0">
                <a:srgbClr val="97F7CB"/>
              </a:gs>
              <a:gs pos="100000">
                <a:srgbClr val="7CD2AB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Graphique 6">
            <a:extLst>
              <a:ext uri="{FF2B5EF4-FFF2-40B4-BE49-F238E27FC236}">
                <a16:creationId xmlns:a16="http://schemas.microsoft.com/office/drawing/2014/main" id="{DE14140D-8403-B44B-B98E-7356C8FEE31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40" t="14643" r="32663" b="19868"/>
          <a:stretch/>
        </p:blipFill>
        <p:spPr>
          <a:xfrm>
            <a:off x="3471754" y="0"/>
            <a:ext cx="8584113" cy="6858000"/>
          </a:xfrm>
          <a:prstGeom prst="rect">
            <a:avLst/>
          </a:prstGeom>
        </p:spPr>
      </p:pic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320C5EFA-E274-6245-B45D-ABCEDF9FD2B4}"/>
              </a:ext>
            </a:extLst>
          </p:cNvPr>
          <p:cNvSpPr/>
          <p:nvPr userDrawn="1"/>
        </p:nvSpPr>
        <p:spPr>
          <a:xfrm>
            <a:off x="9256534" y="546015"/>
            <a:ext cx="2935466" cy="631198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 </a:t>
            </a:r>
          </a:p>
        </p:txBody>
      </p:sp>
      <p:pic>
        <p:nvPicPr>
          <p:cNvPr id="9" name="Graphique 8">
            <a:extLst>
              <a:ext uri="{FF2B5EF4-FFF2-40B4-BE49-F238E27FC236}">
                <a16:creationId xmlns:a16="http://schemas.microsoft.com/office/drawing/2014/main" id="{E1B55520-306D-154E-942A-DBE17A81D1B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257939" y="6110514"/>
            <a:ext cx="797928" cy="653143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F58E722F-D798-9146-AA4B-33BF80FB7E7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t="63977" r="21874"/>
          <a:stretch/>
        </p:blipFill>
        <p:spPr>
          <a:xfrm>
            <a:off x="9106255" y="-2"/>
            <a:ext cx="3085745" cy="1258086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5CB56C8A-80B5-244E-B21C-49183BFFE553}"/>
              </a:ext>
            </a:extLst>
          </p:cNvPr>
          <p:cNvSpPr txBox="1"/>
          <p:nvPr userDrawn="1"/>
        </p:nvSpPr>
        <p:spPr>
          <a:xfrm>
            <a:off x="9632664" y="333686"/>
            <a:ext cx="219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spc="-80">
                <a:solidFill>
                  <a:schemeClr val="bg1"/>
                </a:solidFill>
                <a:latin typeface="Fair Prosper" pitchFamily="2" charset="0"/>
              </a:rPr>
              <a:t>Résultats</a:t>
            </a:r>
            <a:endParaRPr lang="fr-FR" sz="6000" spc="-80">
              <a:solidFill>
                <a:schemeClr val="bg1"/>
              </a:solidFill>
              <a:latin typeface="Fair Prosper" pitchFamily="2" charset="0"/>
            </a:endParaRPr>
          </a:p>
        </p:txBody>
      </p:sp>
      <p:pic>
        <p:nvPicPr>
          <p:cNvPr id="12" name="Graphique 11">
            <a:extLst>
              <a:ext uri="{FF2B5EF4-FFF2-40B4-BE49-F238E27FC236}">
                <a16:creationId xmlns:a16="http://schemas.microsoft.com/office/drawing/2014/main" id="{7454FB7C-0D5D-7E40-8B50-FD121360D5D2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356365" y="6167149"/>
            <a:ext cx="797928" cy="653143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D2A4A93B-3191-E34D-B534-FD3D260C65B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/>
          <a:srcRect l="24505" t="41202"/>
          <a:stretch/>
        </p:blipFill>
        <p:spPr>
          <a:xfrm>
            <a:off x="-1" y="0"/>
            <a:ext cx="2023035" cy="746736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45F67BFB-EE01-E146-A525-9EE6F99E22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/>
          <a:srcRect t="50381"/>
          <a:stretch/>
        </p:blipFill>
        <p:spPr>
          <a:xfrm>
            <a:off x="2391755" y="0"/>
            <a:ext cx="889000" cy="441118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A3E31DE4-2184-364A-B767-4ADFA452B7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/>
          <a:srcRect l="24505" b="59499"/>
          <a:stretch/>
        </p:blipFill>
        <p:spPr>
          <a:xfrm>
            <a:off x="-1" y="6348777"/>
            <a:ext cx="2023035" cy="509223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FE246B7A-0C55-DC43-85DD-96C2A91D0B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/>
          <a:srcRect b="53863"/>
          <a:stretch/>
        </p:blipFill>
        <p:spPr>
          <a:xfrm>
            <a:off x="6984123" y="6453707"/>
            <a:ext cx="889000" cy="404293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1CC317A0-15F1-614F-B427-6EAB32E4D100}"/>
              </a:ext>
            </a:extLst>
          </p:cNvPr>
          <p:cNvSpPr txBox="1"/>
          <p:nvPr userDrawn="1"/>
        </p:nvSpPr>
        <p:spPr>
          <a:xfrm>
            <a:off x="6683377" y="2265162"/>
            <a:ext cx="25413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rgbClr val="4F5CD8"/>
                </a:solidFill>
                <a:latin typeface="Fair Prosper" pitchFamily="2" charset="0"/>
                <a:cs typeface="Poppins" panose="00000500000000000000" pitchFamily="2" charset="0"/>
              </a:rPr>
              <a:t>Diffusion</a:t>
            </a:r>
            <a:endParaRPr lang="fr-FR" sz="2000">
              <a:solidFill>
                <a:srgbClr val="4F5CD8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A3575CA9-3DA3-FD4C-B023-4F01EDEC919C}"/>
              </a:ext>
            </a:extLst>
          </p:cNvPr>
          <p:cNvSpPr txBox="1"/>
          <p:nvPr userDrawn="1"/>
        </p:nvSpPr>
        <p:spPr>
          <a:xfrm>
            <a:off x="273551" y="2265162"/>
            <a:ext cx="24387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rgbClr val="4F5CD8"/>
                </a:solidFill>
                <a:latin typeface="Fair Prosper" pitchFamily="2" charset="0"/>
                <a:cs typeface="Poppins" panose="00000500000000000000" pitchFamily="2" charset="0"/>
              </a:rPr>
              <a:t>Objectifs</a:t>
            </a:r>
            <a:endParaRPr lang="fr-FR" sz="2400">
              <a:solidFill>
                <a:srgbClr val="4F5CD8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id="{D50356DE-C907-5242-8FB2-8A42C4A1B14F}"/>
              </a:ext>
            </a:extLst>
          </p:cNvPr>
          <p:cNvSpPr/>
          <p:nvPr userDrawn="1"/>
        </p:nvSpPr>
        <p:spPr>
          <a:xfrm>
            <a:off x="257358" y="3617587"/>
            <a:ext cx="1985099" cy="641375"/>
          </a:xfrm>
          <a:prstGeom prst="roundRect">
            <a:avLst/>
          </a:prstGeom>
          <a:solidFill>
            <a:srgbClr val="4F5C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AD9CA057-AC87-C042-9164-486134EB1AD2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CA25AAAE-A908-A940-A9DC-DCFCE492CAFA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21D2A988-2FCC-434B-ACA9-6CB6844265AE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EC08A20D-64DF-8544-A229-140A564165DC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3E9EE386-B96E-5740-A6E9-8A2E539F4E77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69E469E1-7740-0840-BF7A-BBED93AABD13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sp>
        <p:nvSpPr>
          <p:cNvPr id="33" name="Forme libre : forme 11">
            <a:extLst>
              <a:ext uri="{FF2B5EF4-FFF2-40B4-BE49-F238E27FC236}">
                <a16:creationId xmlns:a16="http://schemas.microsoft.com/office/drawing/2014/main" id="{F150ECCA-C274-4147-9AAF-89F855AAD8FE}"/>
              </a:ext>
            </a:extLst>
          </p:cNvPr>
          <p:cNvSpPr/>
          <p:nvPr userDrawn="1"/>
        </p:nvSpPr>
        <p:spPr>
          <a:xfrm>
            <a:off x="2622857" y="1406983"/>
            <a:ext cx="2031198" cy="4098667"/>
          </a:xfrm>
          <a:custGeom>
            <a:avLst/>
            <a:gdLst>
              <a:gd name="connsiteX0" fmla="*/ 2238158 w 2273630"/>
              <a:gd name="connsiteY0" fmla="*/ 725467 h 4587860"/>
              <a:gd name="connsiteX1" fmla="*/ 2233884 w 2273630"/>
              <a:gd name="connsiteY1" fmla="*/ 725467 h 4587860"/>
              <a:gd name="connsiteX2" fmla="*/ 2233884 w 2273630"/>
              <a:gd name="connsiteY2" fmla="*/ 272237 h 4587860"/>
              <a:gd name="connsiteX3" fmla="*/ 1961647 w 2273630"/>
              <a:gd name="connsiteY3" fmla="*/ 0 h 4587860"/>
              <a:gd name="connsiteX4" fmla="*/ 311983 w 2273630"/>
              <a:gd name="connsiteY4" fmla="*/ 0 h 4587860"/>
              <a:gd name="connsiteX5" fmla="*/ 39746 w 2273630"/>
              <a:gd name="connsiteY5" fmla="*/ 272237 h 4587860"/>
              <a:gd name="connsiteX6" fmla="*/ 39746 w 2273630"/>
              <a:gd name="connsiteY6" fmla="*/ 725467 h 4587860"/>
              <a:gd name="connsiteX7" fmla="*/ 35472 w 2273630"/>
              <a:gd name="connsiteY7" fmla="*/ 725467 h 4587860"/>
              <a:gd name="connsiteX8" fmla="*/ 0 w 2273630"/>
              <a:gd name="connsiteY8" fmla="*/ 760939 h 4587860"/>
              <a:gd name="connsiteX9" fmla="*/ 0 w 2273630"/>
              <a:gd name="connsiteY9" fmla="*/ 1074632 h 4587860"/>
              <a:gd name="connsiteX10" fmla="*/ 35472 w 2273630"/>
              <a:gd name="connsiteY10" fmla="*/ 1110104 h 4587860"/>
              <a:gd name="connsiteX11" fmla="*/ 39746 w 2273630"/>
              <a:gd name="connsiteY11" fmla="*/ 1110104 h 4587860"/>
              <a:gd name="connsiteX12" fmla="*/ 39746 w 2273630"/>
              <a:gd name="connsiteY12" fmla="*/ 1184895 h 4587860"/>
              <a:gd name="connsiteX13" fmla="*/ 35472 w 2273630"/>
              <a:gd name="connsiteY13" fmla="*/ 1184895 h 4587860"/>
              <a:gd name="connsiteX14" fmla="*/ 0 w 2273630"/>
              <a:gd name="connsiteY14" fmla="*/ 1220366 h 4587860"/>
              <a:gd name="connsiteX15" fmla="*/ 0 w 2273630"/>
              <a:gd name="connsiteY15" fmla="*/ 1534059 h 4587860"/>
              <a:gd name="connsiteX16" fmla="*/ 35472 w 2273630"/>
              <a:gd name="connsiteY16" fmla="*/ 1569531 h 4587860"/>
              <a:gd name="connsiteX17" fmla="*/ 39746 w 2273630"/>
              <a:gd name="connsiteY17" fmla="*/ 1569531 h 4587860"/>
              <a:gd name="connsiteX18" fmla="*/ 39746 w 2273630"/>
              <a:gd name="connsiteY18" fmla="*/ 4315623 h 4587860"/>
              <a:gd name="connsiteX19" fmla="*/ 311983 w 2273630"/>
              <a:gd name="connsiteY19" fmla="*/ 4587860 h 4587860"/>
              <a:gd name="connsiteX20" fmla="*/ 1961647 w 2273630"/>
              <a:gd name="connsiteY20" fmla="*/ 4587860 h 4587860"/>
              <a:gd name="connsiteX21" fmla="*/ 2233884 w 2273630"/>
              <a:gd name="connsiteY21" fmla="*/ 4315623 h 4587860"/>
              <a:gd name="connsiteX22" fmla="*/ 2233884 w 2273630"/>
              <a:gd name="connsiteY22" fmla="*/ 1302422 h 4587860"/>
              <a:gd name="connsiteX23" fmla="*/ 2238158 w 2273630"/>
              <a:gd name="connsiteY23" fmla="*/ 1302422 h 4587860"/>
              <a:gd name="connsiteX24" fmla="*/ 2273630 w 2273630"/>
              <a:gd name="connsiteY24" fmla="*/ 1266950 h 4587860"/>
              <a:gd name="connsiteX25" fmla="*/ 2273630 w 2273630"/>
              <a:gd name="connsiteY25" fmla="*/ 760939 h 4587860"/>
              <a:gd name="connsiteX26" fmla="*/ 2238158 w 2273630"/>
              <a:gd name="connsiteY26" fmla="*/ 725467 h 4587860"/>
              <a:gd name="connsiteX27" fmla="*/ 2154606 w 2273630"/>
              <a:gd name="connsiteY27" fmla="*/ 4299596 h 4587860"/>
              <a:gd name="connsiteX28" fmla="*/ 1933654 w 2273630"/>
              <a:gd name="connsiteY28" fmla="*/ 4520549 h 4587860"/>
              <a:gd name="connsiteX29" fmla="*/ 339976 w 2273630"/>
              <a:gd name="connsiteY29" fmla="*/ 4520549 h 4587860"/>
              <a:gd name="connsiteX30" fmla="*/ 119024 w 2273630"/>
              <a:gd name="connsiteY30" fmla="*/ 4299596 h 4587860"/>
              <a:gd name="connsiteX31" fmla="*/ 119024 w 2273630"/>
              <a:gd name="connsiteY31" fmla="*/ 288264 h 4587860"/>
              <a:gd name="connsiteX32" fmla="*/ 339976 w 2273630"/>
              <a:gd name="connsiteY32" fmla="*/ 67311 h 4587860"/>
              <a:gd name="connsiteX33" fmla="*/ 1933440 w 2273630"/>
              <a:gd name="connsiteY33" fmla="*/ 67311 h 4587860"/>
              <a:gd name="connsiteX34" fmla="*/ 2154393 w 2273630"/>
              <a:gd name="connsiteY34" fmla="*/ 288264 h 4587860"/>
              <a:gd name="connsiteX35" fmla="*/ 2154606 w 2273630"/>
              <a:gd name="connsiteY35" fmla="*/ 4299596 h 4587860"/>
              <a:gd name="connsiteX36" fmla="*/ 2154606 w 2273630"/>
              <a:gd name="connsiteY36" fmla="*/ 4299596 h 4587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73630" h="4587860">
                <a:moveTo>
                  <a:pt x="2238158" y="725467"/>
                </a:moveTo>
                <a:lnTo>
                  <a:pt x="2233884" y="725467"/>
                </a:lnTo>
                <a:lnTo>
                  <a:pt x="2233884" y="272237"/>
                </a:lnTo>
                <a:cubicBezTo>
                  <a:pt x="2233671" y="121802"/>
                  <a:pt x="2111869" y="0"/>
                  <a:pt x="1961647" y="0"/>
                </a:cubicBezTo>
                <a:lnTo>
                  <a:pt x="311983" y="0"/>
                </a:lnTo>
                <a:cubicBezTo>
                  <a:pt x="161761" y="0"/>
                  <a:pt x="39746" y="121802"/>
                  <a:pt x="39746" y="272237"/>
                </a:cubicBezTo>
                <a:lnTo>
                  <a:pt x="39746" y="725467"/>
                </a:lnTo>
                <a:lnTo>
                  <a:pt x="35472" y="725467"/>
                </a:lnTo>
                <a:cubicBezTo>
                  <a:pt x="15813" y="725467"/>
                  <a:pt x="0" y="741280"/>
                  <a:pt x="0" y="760939"/>
                </a:cubicBezTo>
                <a:lnTo>
                  <a:pt x="0" y="1074632"/>
                </a:lnTo>
                <a:cubicBezTo>
                  <a:pt x="0" y="1094291"/>
                  <a:pt x="15813" y="1110104"/>
                  <a:pt x="35472" y="1110104"/>
                </a:cubicBezTo>
                <a:lnTo>
                  <a:pt x="39746" y="1110104"/>
                </a:lnTo>
                <a:lnTo>
                  <a:pt x="39746" y="1184895"/>
                </a:lnTo>
                <a:lnTo>
                  <a:pt x="35472" y="1184895"/>
                </a:lnTo>
                <a:cubicBezTo>
                  <a:pt x="15813" y="1184895"/>
                  <a:pt x="0" y="1200707"/>
                  <a:pt x="0" y="1220366"/>
                </a:cubicBezTo>
                <a:lnTo>
                  <a:pt x="0" y="1534059"/>
                </a:lnTo>
                <a:cubicBezTo>
                  <a:pt x="0" y="1553718"/>
                  <a:pt x="15813" y="1569531"/>
                  <a:pt x="35472" y="1569531"/>
                </a:cubicBezTo>
                <a:lnTo>
                  <a:pt x="39746" y="1569531"/>
                </a:lnTo>
                <a:lnTo>
                  <a:pt x="39746" y="4315623"/>
                </a:lnTo>
                <a:cubicBezTo>
                  <a:pt x="39746" y="4465845"/>
                  <a:pt x="161547" y="4587860"/>
                  <a:pt x="311983" y="4587860"/>
                </a:cubicBezTo>
                <a:lnTo>
                  <a:pt x="1961647" y="4587860"/>
                </a:lnTo>
                <a:cubicBezTo>
                  <a:pt x="2111869" y="4587860"/>
                  <a:pt x="2233884" y="4466059"/>
                  <a:pt x="2233884" y="4315623"/>
                </a:cubicBezTo>
                <a:lnTo>
                  <a:pt x="2233884" y="1302422"/>
                </a:lnTo>
                <a:lnTo>
                  <a:pt x="2238158" y="1302422"/>
                </a:lnTo>
                <a:cubicBezTo>
                  <a:pt x="2257817" y="1302422"/>
                  <a:pt x="2273630" y="1286609"/>
                  <a:pt x="2273630" y="1266950"/>
                </a:cubicBezTo>
                <a:lnTo>
                  <a:pt x="2273630" y="760939"/>
                </a:lnTo>
                <a:cubicBezTo>
                  <a:pt x="2273630" y="741280"/>
                  <a:pt x="2257817" y="725467"/>
                  <a:pt x="2238158" y="725467"/>
                </a:cubicBezTo>
                <a:close/>
                <a:moveTo>
                  <a:pt x="2154606" y="4299596"/>
                </a:moveTo>
                <a:cubicBezTo>
                  <a:pt x="2154606" y="4421612"/>
                  <a:pt x="2055669" y="4520549"/>
                  <a:pt x="1933654" y="4520549"/>
                </a:cubicBezTo>
                <a:lnTo>
                  <a:pt x="339976" y="4520549"/>
                </a:lnTo>
                <a:cubicBezTo>
                  <a:pt x="217961" y="4520549"/>
                  <a:pt x="119024" y="4421612"/>
                  <a:pt x="119024" y="4299596"/>
                </a:cubicBezTo>
                <a:lnTo>
                  <a:pt x="119024" y="288264"/>
                </a:lnTo>
                <a:cubicBezTo>
                  <a:pt x="119024" y="166249"/>
                  <a:pt x="217961" y="67311"/>
                  <a:pt x="339976" y="67311"/>
                </a:cubicBezTo>
                <a:lnTo>
                  <a:pt x="1933440" y="67311"/>
                </a:lnTo>
                <a:cubicBezTo>
                  <a:pt x="2055456" y="67311"/>
                  <a:pt x="2154393" y="166249"/>
                  <a:pt x="2154393" y="288264"/>
                </a:cubicBezTo>
                <a:lnTo>
                  <a:pt x="2154606" y="4299596"/>
                </a:lnTo>
                <a:lnTo>
                  <a:pt x="2154606" y="4299596"/>
                </a:lnTo>
                <a:close/>
              </a:path>
            </a:pathLst>
          </a:custGeom>
          <a:solidFill>
            <a:srgbClr val="4F5CD8"/>
          </a:solidFill>
          <a:ln w="21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pic>
        <p:nvPicPr>
          <p:cNvPr id="34" name="Image 33">
            <a:extLst>
              <a:ext uri="{FF2B5EF4-FFF2-40B4-BE49-F238E27FC236}">
                <a16:creationId xmlns:a16="http://schemas.microsoft.com/office/drawing/2014/main" id="{60223213-0B65-B248-A2E6-6AA129437095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2727236" y="1461215"/>
            <a:ext cx="1824249" cy="465823"/>
          </a:xfrm>
          <a:prstGeom prst="rect">
            <a:avLst/>
          </a:prstGeom>
        </p:spPr>
      </p:pic>
      <p:sp>
        <p:nvSpPr>
          <p:cNvPr id="35" name="Forme libre : forme 11">
            <a:extLst>
              <a:ext uri="{FF2B5EF4-FFF2-40B4-BE49-F238E27FC236}">
                <a16:creationId xmlns:a16="http://schemas.microsoft.com/office/drawing/2014/main" id="{BE333C7E-431F-404A-BF78-877465412082}"/>
              </a:ext>
            </a:extLst>
          </p:cNvPr>
          <p:cNvSpPr/>
          <p:nvPr userDrawn="1"/>
        </p:nvSpPr>
        <p:spPr>
          <a:xfrm>
            <a:off x="4744795" y="2780144"/>
            <a:ext cx="1499862" cy="2723697"/>
          </a:xfrm>
          <a:custGeom>
            <a:avLst/>
            <a:gdLst>
              <a:gd name="connsiteX0" fmla="*/ 2238158 w 2273630"/>
              <a:gd name="connsiteY0" fmla="*/ 725467 h 4587860"/>
              <a:gd name="connsiteX1" fmla="*/ 2233884 w 2273630"/>
              <a:gd name="connsiteY1" fmla="*/ 725467 h 4587860"/>
              <a:gd name="connsiteX2" fmla="*/ 2233884 w 2273630"/>
              <a:gd name="connsiteY2" fmla="*/ 272237 h 4587860"/>
              <a:gd name="connsiteX3" fmla="*/ 1961647 w 2273630"/>
              <a:gd name="connsiteY3" fmla="*/ 0 h 4587860"/>
              <a:gd name="connsiteX4" fmla="*/ 311983 w 2273630"/>
              <a:gd name="connsiteY4" fmla="*/ 0 h 4587860"/>
              <a:gd name="connsiteX5" fmla="*/ 39746 w 2273630"/>
              <a:gd name="connsiteY5" fmla="*/ 272237 h 4587860"/>
              <a:gd name="connsiteX6" fmla="*/ 39746 w 2273630"/>
              <a:gd name="connsiteY6" fmla="*/ 725467 h 4587860"/>
              <a:gd name="connsiteX7" fmla="*/ 35472 w 2273630"/>
              <a:gd name="connsiteY7" fmla="*/ 725467 h 4587860"/>
              <a:gd name="connsiteX8" fmla="*/ 0 w 2273630"/>
              <a:gd name="connsiteY8" fmla="*/ 760939 h 4587860"/>
              <a:gd name="connsiteX9" fmla="*/ 0 w 2273630"/>
              <a:gd name="connsiteY9" fmla="*/ 1074632 h 4587860"/>
              <a:gd name="connsiteX10" fmla="*/ 35472 w 2273630"/>
              <a:gd name="connsiteY10" fmla="*/ 1110104 h 4587860"/>
              <a:gd name="connsiteX11" fmla="*/ 39746 w 2273630"/>
              <a:gd name="connsiteY11" fmla="*/ 1110104 h 4587860"/>
              <a:gd name="connsiteX12" fmla="*/ 39746 w 2273630"/>
              <a:gd name="connsiteY12" fmla="*/ 1184895 h 4587860"/>
              <a:gd name="connsiteX13" fmla="*/ 35472 w 2273630"/>
              <a:gd name="connsiteY13" fmla="*/ 1184895 h 4587860"/>
              <a:gd name="connsiteX14" fmla="*/ 0 w 2273630"/>
              <a:gd name="connsiteY14" fmla="*/ 1220366 h 4587860"/>
              <a:gd name="connsiteX15" fmla="*/ 0 w 2273630"/>
              <a:gd name="connsiteY15" fmla="*/ 1534059 h 4587860"/>
              <a:gd name="connsiteX16" fmla="*/ 35472 w 2273630"/>
              <a:gd name="connsiteY16" fmla="*/ 1569531 h 4587860"/>
              <a:gd name="connsiteX17" fmla="*/ 39746 w 2273630"/>
              <a:gd name="connsiteY17" fmla="*/ 1569531 h 4587860"/>
              <a:gd name="connsiteX18" fmla="*/ 39746 w 2273630"/>
              <a:gd name="connsiteY18" fmla="*/ 4315623 h 4587860"/>
              <a:gd name="connsiteX19" fmla="*/ 311983 w 2273630"/>
              <a:gd name="connsiteY19" fmla="*/ 4587860 h 4587860"/>
              <a:gd name="connsiteX20" fmla="*/ 1961647 w 2273630"/>
              <a:gd name="connsiteY20" fmla="*/ 4587860 h 4587860"/>
              <a:gd name="connsiteX21" fmla="*/ 2233884 w 2273630"/>
              <a:gd name="connsiteY21" fmla="*/ 4315623 h 4587860"/>
              <a:gd name="connsiteX22" fmla="*/ 2233884 w 2273630"/>
              <a:gd name="connsiteY22" fmla="*/ 1302422 h 4587860"/>
              <a:gd name="connsiteX23" fmla="*/ 2238158 w 2273630"/>
              <a:gd name="connsiteY23" fmla="*/ 1302422 h 4587860"/>
              <a:gd name="connsiteX24" fmla="*/ 2273630 w 2273630"/>
              <a:gd name="connsiteY24" fmla="*/ 1266950 h 4587860"/>
              <a:gd name="connsiteX25" fmla="*/ 2273630 w 2273630"/>
              <a:gd name="connsiteY25" fmla="*/ 760939 h 4587860"/>
              <a:gd name="connsiteX26" fmla="*/ 2238158 w 2273630"/>
              <a:gd name="connsiteY26" fmla="*/ 725467 h 4587860"/>
              <a:gd name="connsiteX27" fmla="*/ 2154606 w 2273630"/>
              <a:gd name="connsiteY27" fmla="*/ 4299596 h 4587860"/>
              <a:gd name="connsiteX28" fmla="*/ 1933654 w 2273630"/>
              <a:gd name="connsiteY28" fmla="*/ 4520549 h 4587860"/>
              <a:gd name="connsiteX29" fmla="*/ 339976 w 2273630"/>
              <a:gd name="connsiteY29" fmla="*/ 4520549 h 4587860"/>
              <a:gd name="connsiteX30" fmla="*/ 119024 w 2273630"/>
              <a:gd name="connsiteY30" fmla="*/ 4299596 h 4587860"/>
              <a:gd name="connsiteX31" fmla="*/ 119024 w 2273630"/>
              <a:gd name="connsiteY31" fmla="*/ 288264 h 4587860"/>
              <a:gd name="connsiteX32" fmla="*/ 339976 w 2273630"/>
              <a:gd name="connsiteY32" fmla="*/ 67311 h 4587860"/>
              <a:gd name="connsiteX33" fmla="*/ 1933440 w 2273630"/>
              <a:gd name="connsiteY33" fmla="*/ 67311 h 4587860"/>
              <a:gd name="connsiteX34" fmla="*/ 2154393 w 2273630"/>
              <a:gd name="connsiteY34" fmla="*/ 288264 h 4587860"/>
              <a:gd name="connsiteX35" fmla="*/ 2154606 w 2273630"/>
              <a:gd name="connsiteY35" fmla="*/ 4299596 h 4587860"/>
              <a:gd name="connsiteX36" fmla="*/ 2154606 w 2273630"/>
              <a:gd name="connsiteY36" fmla="*/ 4299596 h 4587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73630" h="4587860">
                <a:moveTo>
                  <a:pt x="2238158" y="725467"/>
                </a:moveTo>
                <a:lnTo>
                  <a:pt x="2233884" y="725467"/>
                </a:lnTo>
                <a:lnTo>
                  <a:pt x="2233884" y="272237"/>
                </a:lnTo>
                <a:cubicBezTo>
                  <a:pt x="2233671" y="121802"/>
                  <a:pt x="2111869" y="0"/>
                  <a:pt x="1961647" y="0"/>
                </a:cubicBezTo>
                <a:lnTo>
                  <a:pt x="311983" y="0"/>
                </a:lnTo>
                <a:cubicBezTo>
                  <a:pt x="161761" y="0"/>
                  <a:pt x="39746" y="121802"/>
                  <a:pt x="39746" y="272237"/>
                </a:cubicBezTo>
                <a:lnTo>
                  <a:pt x="39746" y="725467"/>
                </a:lnTo>
                <a:lnTo>
                  <a:pt x="35472" y="725467"/>
                </a:lnTo>
                <a:cubicBezTo>
                  <a:pt x="15813" y="725467"/>
                  <a:pt x="0" y="741280"/>
                  <a:pt x="0" y="760939"/>
                </a:cubicBezTo>
                <a:lnTo>
                  <a:pt x="0" y="1074632"/>
                </a:lnTo>
                <a:cubicBezTo>
                  <a:pt x="0" y="1094291"/>
                  <a:pt x="15813" y="1110104"/>
                  <a:pt x="35472" y="1110104"/>
                </a:cubicBezTo>
                <a:lnTo>
                  <a:pt x="39746" y="1110104"/>
                </a:lnTo>
                <a:lnTo>
                  <a:pt x="39746" y="1184895"/>
                </a:lnTo>
                <a:lnTo>
                  <a:pt x="35472" y="1184895"/>
                </a:lnTo>
                <a:cubicBezTo>
                  <a:pt x="15813" y="1184895"/>
                  <a:pt x="0" y="1200707"/>
                  <a:pt x="0" y="1220366"/>
                </a:cubicBezTo>
                <a:lnTo>
                  <a:pt x="0" y="1534059"/>
                </a:lnTo>
                <a:cubicBezTo>
                  <a:pt x="0" y="1553718"/>
                  <a:pt x="15813" y="1569531"/>
                  <a:pt x="35472" y="1569531"/>
                </a:cubicBezTo>
                <a:lnTo>
                  <a:pt x="39746" y="1569531"/>
                </a:lnTo>
                <a:lnTo>
                  <a:pt x="39746" y="4315623"/>
                </a:lnTo>
                <a:cubicBezTo>
                  <a:pt x="39746" y="4465845"/>
                  <a:pt x="161547" y="4587860"/>
                  <a:pt x="311983" y="4587860"/>
                </a:cubicBezTo>
                <a:lnTo>
                  <a:pt x="1961647" y="4587860"/>
                </a:lnTo>
                <a:cubicBezTo>
                  <a:pt x="2111869" y="4587860"/>
                  <a:pt x="2233884" y="4466059"/>
                  <a:pt x="2233884" y="4315623"/>
                </a:cubicBezTo>
                <a:lnTo>
                  <a:pt x="2233884" y="1302422"/>
                </a:lnTo>
                <a:lnTo>
                  <a:pt x="2238158" y="1302422"/>
                </a:lnTo>
                <a:cubicBezTo>
                  <a:pt x="2257817" y="1302422"/>
                  <a:pt x="2273630" y="1286609"/>
                  <a:pt x="2273630" y="1266950"/>
                </a:cubicBezTo>
                <a:lnTo>
                  <a:pt x="2273630" y="760939"/>
                </a:lnTo>
                <a:cubicBezTo>
                  <a:pt x="2273630" y="741280"/>
                  <a:pt x="2257817" y="725467"/>
                  <a:pt x="2238158" y="725467"/>
                </a:cubicBezTo>
                <a:close/>
                <a:moveTo>
                  <a:pt x="2154606" y="4299596"/>
                </a:moveTo>
                <a:cubicBezTo>
                  <a:pt x="2154606" y="4421612"/>
                  <a:pt x="2055669" y="4520549"/>
                  <a:pt x="1933654" y="4520549"/>
                </a:cubicBezTo>
                <a:lnTo>
                  <a:pt x="339976" y="4520549"/>
                </a:lnTo>
                <a:cubicBezTo>
                  <a:pt x="217961" y="4520549"/>
                  <a:pt x="119024" y="4421612"/>
                  <a:pt x="119024" y="4299596"/>
                </a:cubicBezTo>
                <a:lnTo>
                  <a:pt x="119024" y="288264"/>
                </a:lnTo>
                <a:cubicBezTo>
                  <a:pt x="119024" y="166249"/>
                  <a:pt x="217961" y="67311"/>
                  <a:pt x="339976" y="67311"/>
                </a:cubicBezTo>
                <a:lnTo>
                  <a:pt x="1933440" y="67311"/>
                </a:lnTo>
                <a:cubicBezTo>
                  <a:pt x="2055456" y="67311"/>
                  <a:pt x="2154393" y="166249"/>
                  <a:pt x="2154393" y="288264"/>
                </a:cubicBezTo>
                <a:lnTo>
                  <a:pt x="2154606" y="4299596"/>
                </a:lnTo>
                <a:lnTo>
                  <a:pt x="2154606" y="4299596"/>
                </a:lnTo>
                <a:close/>
              </a:path>
            </a:pathLst>
          </a:custGeom>
          <a:solidFill>
            <a:srgbClr val="4F5CD8"/>
          </a:solidFill>
          <a:ln w="21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pic>
        <p:nvPicPr>
          <p:cNvPr id="36" name="Image 35">
            <a:extLst>
              <a:ext uri="{FF2B5EF4-FFF2-40B4-BE49-F238E27FC236}">
                <a16:creationId xmlns:a16="http://schemas.microsoft.com/office/drawing/2014/main" id="{EF4FA4FE-6922-5B40-926E-9CF08E9345D9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4824301" y="2814476"/>
            <a:ext cx="1347048" cy="343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510408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1142C13-7FCD-E848-956E-99F45DDE0104}"/>
              </a:ext>
            </a:extLst>
          </p:cNvPr>
          <p:cNvSpPr/>
          <p:nvPr userDrawn="1"/>
        </p:nvSpPr>
        <p:spPr>
          <a:xfrm>
            <a:off x="0" y="-1"/>
            <a:ext cx="12055867" cy="6858001"/>
          </a:xfrm>
          <a:prstGeom prst="rect">
            <a:avLst/>
          </a:prstGeom>
          <a:gradFill flip="none" rotWithShape="0">
            <a:gsLst>
              <a:gs pos="0">
                <a:srgbClr val="97F7CB"/>
              </a:gs>
              <a:gs pos="100000">
                <a:srgbClr val="7CD2AB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Graphique 6">
            <a:extLst>
              <a:ext uri="{FF2B5EF4-FFF2-40B4-BE49-F238E27FC236}">
                <a16:creationId xmlns:a16="http://schemas.microsoft.com/office/drawing/2014/main" id="{3320B765-941A-3C4B-8042-C3B93F9F40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40" t="14643" r="32663" b="19868"/>
          <a:stretch/>
        </p:blipFill>
        <p:spPr>
          <a:xfrm>
            <a:off x="3471754" y="0"/>
            <a:ext cx="8584113" cy="6858000"/>
          </a:xfrm>
          <a:prstGeom prst="rect">
            <a:avLst/>
          </a:prstGeom>
        </p:spPr>
      </p:pic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42C11338-0FF7-C942-B3D5-2BD80FCCEFD9}"/>
              </a:ext>
            </a:extLst>
          </p:cNvPr>
          <p:cNvSpPr/>
          <p:nvPr userDrawn="1"/>
        </p:nvSpPr>
        <p:spPr>
          <a:xfrm>
            <a:off x="9256534" y="546015"/>
            <a:ext cx="2935466" cy="631198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 </a:t>
            </a:r>
          </a:p>
        </p:txBody>
      </p:sp>
      <p:pic>
        <p:nvPicPr>
          <p:cNvPr id="9" name="Graphique 8">
            <a:extLst>
              <a:ext uri="{FF2B5EF4-FFF2-40B4-BE49-F238E27FC236}">
                <a16:creationId xmlns:a16="http://schemas.microsoft.com/office/drawing/2014/main" id="{85CCBD22-45B9-7642-AA0B-C0FA746842C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257939" y="6110514"/>
            <a:ext cx="797928" cy="653143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A190ABDA-FF83-7B4A-93D8-D4D714E973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t="63977" r="21874"/>
          <a:stretch/>
        </p:blipFill>
        <p:spPr>
          <a:xfrm>
            <a:off x="9106255" y="-2"/>
            <a:ext cx="3085745" cy="1258086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1D4F64DD-9866-8042-8DCD-7C4DF243E6C7}"/>
              </a:ext>
            </a:extLst>
          </p:cNvPr>
          <p:cNvSpPr txBox="1"/>
          <p:nvPr userDrawn="1"/>
        </p:nvSpPr>
        <p:spPr>
          <a:xfrm>
            <a:off x="9632664" y="333686"/>
            <a:ext cx="219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spc="-80">
                <a:solidFill>
                  <a:schemeClr val="bg1"/>
                </a:solidFill>
                <a:latin typeface="Fair Prosper" pitchFamily="2" charset="0"/>
              </a:rPr>
              <a:t>Résultats</a:t>
            </a:r>
            <a:endParaRPr lang="fr-FR" sz="6000" spc="-80">
              <a:solidFill>
                <a:schemeClr val="bg1"/>
              </a:solidFill>
              <a:latin typeface="Fair Prosper" pitchFamily="2" charset="0"/>
            </a:endParaRPr>
          </a:p>
        </p:txBody>
      </p:sp>
      <p:pic>
        <p:nvPicPr>
          <p:cNvPr id="12" name="Graphique 11">
            <a:extLst>
              <a:ext uri="{FF2B5EF4-FFF2-40B4-BE49-F238E27FC236}">
                <a16:creationId xmlns:a16="http://schemas.microsoft.com/office/drawing/2014/main" id="{49FD73C9-8F49-684A-8F19-07D0059EE634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356365" y="6167149"/>
            <a:ext cx="797928" cy="653143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966D774B-A8E8-964D-81D5-2A051CE5CF4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/>
          <a:srcRect l="24505" t="41202"/>
          <a:stretch/>
        </p:blipFill>
        <p:spPr>
          <a:xfrm>
            <a:off x="-1" y="0"/>
            <a:ext cx="2023035" cy="746736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A85EDDFC-5531-DD42-913A-38D20D2975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/>
          <a:srcRect t="50381"/>
          <a:stretch/>
        </p:blipFill>
        <p:spPr>
          <a:xfrm>
            <a:off x="2391755" y="0"/>
            <a:ext cx="889000" cy="441118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4B825C85-DF03-9644-955A-AD1AE9EB068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/>
          <a:srcRect l="24505" b="59499"/>
          <a:stretch/>
        </p:blipFill>
        <p:spPr>
          <a:xfrm>
            <a:off x="-1" y="6348777"/>
            <a:ext cx="2023035" cy="509223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4640AA0A-1163-CC41-BA87-3FBA72B52A8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/>
          <a:srcRect b="53863"/>
          <a:stretch/>
        </p:blipFill>
        <p:spPr>
          <a:xfrm>
            <a:off x="6984123" y="6453707"/>
            <a:ext cx="889000" cy="404293"/>
          </a:xfrm>
          <a:prstGeom prst="rect">
            <a:avLst/>
          </a:prstGeom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6C2FCFFF-CB1B-7B4A-99FF-90D3CB698658}"/>
              </a:ext>
            </a:extLst>
          </p:cNvPr>
          <p:cNvSpPr txBox="1"/>
          <p:nvPr userDrawn="1"/>
        </p:nvSpPr>
        <p:spPr>
          <a:xfrm>
            <a:off x="6683377" y="2265162"/>
            <a:ext cx="25413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rgbClr val="4F5CD8"/>
                </a:solidFill>
                <a:latin typeface="Fair Prosper" pitchFamily="2" charset="0"/>
                <a:cs typeface="Poppins" panose="00000500000000000000" pitchFamily="2" charset="0"/>
              </a:rPr>
              <a:t>Diffusion</a:t>
            </a:r>
            <a:endParaRPr lang="fr-FR" sz="2000">
              <a:solidFill>
                <a:srgbClr val="4F5CD8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FBEB7FE7-D62B-C44E-8326-7C0B6A948F3B}"/>
              </a:ext>
            </a:extLst>
          </p:cNvPr>
          <p:cNvSpPr txBox="1"/>
          <p:nvPr userDrawn="1"/>
        </p:nvSpPr>
        <p:spPr>
          <a:xfrm>
            <a:off x="273551" y="2265162"/>
            <a:ext cx="24387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rgbClr val="4F5CD8"/>
                </a:solidFill>
                <a:latin typeface="Fair Prosper" pitchFamily="2" charset="0"/>
                <a:cs typeface="Poppins" panose="00000500000000000000" pitchFamily="2" charset="0"/>
              </a:rPr>
              <a:t>Objectifs</a:t>
            </a:r>
            <a:endParaRPr lang="fr-FR" sz="2400">
              <a:solidFill>
                <a:srgbClr val="4F5CD8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24" name="Rectangle : coins arrondis 23">
            <a:extLst>
              <a:ext uri="{FF2B5EF4-FFF2-40B4-BE49-F238E27FC236}">
                <a16:creationId xmlns:a16="http://schemas.microsoft.com/office/drawing/2014/main" id="{5F1A2A5B-2387-4742-93B5-156EAFE02C32}"/>
              </a:ext>
            </a:extLst>
          </p:cNvPr>
          <p:cNvSpPr/>
          <p:nvPr userDrawn="1"/>
        </p:nvSpPr>
        <p:spPr>
          <a:xfrm>
            <a:off x="257358" y="3617587"/>
            <a:ext cx="1985099" cy="641375"/>
          </a:xfrm>
          <a:prstGeom prst="roundRect">
            <a:avLst/>
          </a:prstGeom>
          <a:solidFill>
            <a:srgbClr val="4F5C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CDA63901-5F49-7D44-970D-87FDFEB152FE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E613B232-865B-824F-A3BF-E309626E45D6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BB153E15-CF06-0B43-B651-6395AFC34873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7F65F96B-2982-3846-A803-D0C81DB59273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sp>
        <p:nvSpPr>
          <p:cNvPr id="29" name="Ellipse 28">
            <a:extLst>
              <a:ext uri="{FF2B5EF4-FFF2-40B4-BE49-F238E27FC236}">
                <a16:creationId xmlns:a16="http://schemas.microsoft.com/office/drawing/2014/main" id="{FC9DD983-0969-7C48-8E97-15252A208542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D67461CC-9753-644F-A5B9-E2006B3DAAB1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sp>
        <p:nvSpPr>
          <p:cNvPr id="35" name="Forme libre : forme 11">
            <a:extLst>
              <a:ext uri="{FF2B5EF4-FFF2-40B4-BE49-F238E27FC236}">
                <a16:creationId xmlns:a16="http://schemas.microsoft.com/office/drawing/2014/main" id="{44C211AB-6280-9C41-9F4B-F2C338B0D84B}"/>
              </a:ext>
            </a:extLst>
          </p:cNvPr>
          <p:cNvSpPr/>
          <p:nvPr userDrawn="1"/>
        </p:nvSpPr>
        <p:spPr>
          <a:xfrm>
            <a:off x="2615830" y="2798424"/>
            <a:ext cx="1352424" cy="2728998"/>
          </a:xfrm>
          <a:custGeom>
            <a:avLst/>
            <a:gdLst>
              <a:gd name="connsiteX0" fmla="*/ 2238158 w 2273630"/>
              <a:gd name="connsiteY0" fmla="*/ 725467 h 4587860"/>
              <a:gd name="connsiteX1" fmla="*/ 2233884 w 2273630"/>
              <a:gd name="connsiteY1" fmla="*/ 725467 h 4587860"/>
              <a:gd name="connsiteX2" fmla="*/ 2233884 w 2273630"/>
              <a:gd name="connsiteY2" fmla="*/ 272237 h 4587860"/>
              <a:gd name="connsiteX3" fmla="*/ 1961647 w 2273630"/>
              <a:gd name="connsiteY3" fmla="*/ 0 h 4587860"/>
              <a:gd name="connsiteX4" fmla="*/ 311983 w 2273630"/>
              <a:gd name="connsiteY4" fmla="*/ 0 h 4587860"/>
              <a:gd name="connsiteX5" fmla="*/ 39746 w 2273630"/>
              <a:gd name="connsiteY5" fmla="*/ 272237 h 4587860"/>
              <a:gd name="connsiteX6" fmla="*/ 39746 w 2273630"/>
              <a:gd name="connsiteY6" fmla="*/ 725467 h 4587860"/>
              <a:gd name="connsiteX7" fmla="*/ 35472 w 2273630"/>
              <a:gd name="connsiteY7" fmla="*/ 725467 h 4587860"/>
              <a:gd name="connsiteX8" fmla="*/ 0 w 2273630"/>
              <a:gd name="connsiteY8" fmla="*/ 760939 h 4587860"/>
              <a:gd name="connsiteX9" fmla="*/ 0 w 2273630"/>
              <a:gd name="connsiteY9" fmla="*/ 1074632 h 4587860"/>
              <a:gd name="connsiteX10" fmla="*/ 35472 w 2273630"/>
              <a:gd name="connsiteY10" fmla="*/ 1110104 h 4587860"/>
              <a:gd name="connsiteX11" fmla="*/ 39746 w 2273630"/>
              <a:gd name="connsiteY11" fmla="*/ 1110104 h 4587860"/>
              <a:gd name="connsiteX12" fmla="*/ 39746 w 2273630"/>
              <a:gd name="connsiteY12" fmla="*/ 1184895 h 4587860"/>
              <a:gd name="connsiteX13" fmla="*/ 35472 w 2273630"/>
              <a:gd name="connsiteY13" fmla="*/ 1184895 h 4587860"/>
              <a:gd name="connsiteX14" fmla="*/ 0 w 2273630"/>
              <a:gd name="connsiteY14" fmla="*/ 1220366 h 4587860"/>
              <a:gd name="connsiteX15" fmla="*/ 0 w 2273630"/>
              <a:gd name="connsiteY15" fmla="*/ 1534059 h 4587860"/>
              <a:gd name="connsiteX16" fmla="*/ 35472 w 2273630"/>
              <a:gd name="connsiteY16" fmla="*/ 1569531 h 4587860"/>
              <a:gd name="connsiteX17" fmla="*/ 39746 w 2273630"/>
              <a:gd name="connsiteY17" fmla="*/ 1569531 h 4587860"/>
              <a:gd name="connsiteX18" fmla="*/ 39746 w 2273630"/>
              <a:gd name="connsiteY18" fmla="*/ 4315623 h 4587860"/>
              <a:gd name="connsiteX19" fmla="*/ 311983 w 2273630"/>
              <a:gd name="connsiteY19" fmla="*/ 4587860 h 4587860"/>
              <a:gd name="connsiteX20" fmla="*/ 1961647 w 2273630"/>
              <a:gd name="connsiteY20" fmla="*/ 4587860 h 4587860"/>
              <a:gd name="connsiteX21" fmla="*/ 2233884 w 2273630"/>
              <a:gd name="connsiteY21" fmla="*/ 4315623 h 4587860"/>
              <a:gd name="connsiteX22" fmla="*/ 2233884 w 2273630"/>
              <a:gd name="connsiteY22" fmla="*/ 1302422 h 4587860"/>
              <a:gd name="connsiteX23" fmla="*/ 2238158 w 2273630"/>
              <a:gd name="connsiteY23" fmla="*/ 1302422 h 4587860"/>
              <a:gd name="connsiteX24" fmla="*/ 2273630 w 2273630"/>
              <a:gd name="connsiteY24" fmla="*/ 1266950 h 4587860"/>
              <a:gd name="connsiteX25" fmla="*/ 2273630 w 2273630"/>
              <a:gd name="connsiteY25" fmla="*/ 760939 h 4587860"/>
              <a:gd name="connsiteX26" fmla="*/ 2238158 w 2273630"/>
              <a:gd name="connsiteY26" fmla="*/ 725467 h 4587860"/>
              <a:gd name="connsiteX27" fmla="*/ 2154606 w 2273630"/>
              <a:gd name="connsiteY27" fmla="*/ 4299596 h 4587860"/>
              <a:gd name="connsiteX28" fmla="*/ 1933654 w 2273630"/>
              <a:gd name="connsiteY28" fmla="*/ 4520549 h 4587860"/>
              <a:gd name="connsiteX29" fmla="*/ 339976 w 2273630"/>
              <a:gd name="connsiteY29" fmla="*/ 4520549 h 4587860"/>
              <a:gd name="connsiteX30" fmla="*/ 119024 w 2273630"/>
              <a:gd name="connsiteY30" fmla="*/ 4299596 h 4587860"/>
              <a:gd name="connsiteX31" fmla="*/ 119024 w 2273630"/>
              <a:gd name="connsiteY31" fmla="*/ 288264 h 4587860"/>
              <a:gd name="connsiteX32" fmla="*/ 339976 w 2273630"/>
              <a:gd name="connsiteY32" fmla="*/ 67311 h 4587860"/>
              <a:gd name="connsiteX33" fmla="*/ 1933440 w 2273630"/>
              <a:gd name="connsiteY33" fmla="*/ 67311 h 4587860"/>
              <a:gd name="connsiteX34" fmla="*/ 2154393 w 2273630"/>
              <a:gd name="connsiteY34" fmla="*/ 288264 h 4587860"/>
              <a:gd name="connsiteX35" fmla="*/ 2154606 w 2273630"/>
              <a:gd name="connsiteY35" fmla="*/ 4299596 h 4587860"/>
              <a:gd name="connsiteX36" fmla="*/ 2154606 w 2273630"/>
              <a:gd name="connsiteY36" fmla="*/ 4299596 h 4587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73630" h="4587860">
                <a:moveTo>
                  <a:pt x="2238158" y="725467"/>
                </a:moveTo>
                <a:lnTo>
                  <a:pt x="2233884" y="725467"/>
                </a:lnTo>
                <a:lnTo>
                  <a:pt x="2233884" y="272237"/>
                </a:lnTo>
                <a:cubicBezTo>
                  <a:pt x="2233671" y="121802"/>
                  <a:pt x="2111869" y="0"/>
                  <a:pt x="1961647" y="0"/>
                </a:cubicBezTo>
                <a:lnTo>
                  <a:pt x="311983" y="0"/>
                </a:lnTo>
                <a:cubicBezTo>
                  <a:pt x="161761" y="0"/>
                  <a:pt x="39746" y="121802"/>
                  <a:pt x="39746" y="272237"/>
                </a:cubicBezTo>
                <a:lnTo>
                  <a:pt x="39746" y="725467"/>
                </a:lnTo>
                <a:lnTo>
                  <a:pt x="35472" y="725467"/>
                </a:lnTo>
                <a:cubicBezTo>
                  <a:pt x="15813" y="725467"/>
                  <a:pt x="0" y="741280"/>
                  <a:pt x="0" y="760939"/>
                </a:cubicBezTo>
                <a:lnTo>
                  <a:pt x="0" y="1074632"/>
                </a:lnTo>
                <a:cubicBezTo>
                  <a:pt x="0" y="1094291"/>
                  <a:pt x="15813" y="1110104"/>
                  <a:pt x="35472" y="1110104"/>
                </a:cubicBezTo>
                <a:lnTo>
                  <a:pt x="39746" y="1110104"/>
                </a:lnTo>
                <a:lnTo>
                  <a:pt x="39746" y="1184895"/>
                </a:lnTo>
                <a:lnTo>
                  <a:pt x="35472" y="1184895"/>
                </a:lnTo>
                <a:cubicBezTo>
                  <a:pt x="15813" y="1184895"/>
                  <a:pt x="0" y="1200707"/>
                  <a:pt x="0" y="1220366"/>
                </a:cubicBezTo>
                <a:lnTo>
                  <a:pt x="0" y="1534059"/>
                </a:lnTo>
                <a:cubicBezTo>
                  <a:pt x="0" y="1553718"/>
                  <a:pt x="15813" y="1569531"/>
                  <a:pt x="35472" y="1569531"/>
                </a:cubicBezTo>
                <a:lnTo>
                  <a:pt x="39746" y="1569531"/>
                </a:lnTo>
                <a:lnTo>
                  <a:pt x="39746" y="4315623"/>
                </a:lnTo>
                <a:cubicBezTo>
                  <a:pt x="39746" y="4465845"/>
                  <a:pt x="161547" y="4587860"/>
                  <a:pt x="311983" y="4587860"/>
                </a:cubicBezTo>
                <a:lnTo>
                  <a:pt x="1961647" y="4587860"/>
                </a:lnTo>
                <a:cubicBezTo>
                  <a:pt x="2111869" y="4587860"/>
                  <a:pt x="2233884" y="4466059"/>
                  <a:pt x="2233884" y="4315623"/>
                </a:cubicBezTo>
                <a:lnTo>
                  <a:pt x="2233884" y="1302422"/>
                </a:lnTo>
                <a:lnTo>
                  <a:pt x="2238158" y="1302422"/>
                </a:lnTo>
                <a:cubicBezTo>
                  <a:pt x="2257817" y="1302422"/>
                  <a:pt x="2273630" y="1286609"/>
                  <a:pt x="2273630" y="1266950"/>
                </a:cubicBezTo>
                <a:lnTo>
                  <a:pt x="2273630" y="760939"/>
                </a:lnTo>
                <a:cubicBezTo>
                  <a:pt x="2273630" y="741280"/>
                  <a:pt x="2257817" y="725467"/>
                  <a:pt x="2238158" y="725467"/>
                </a:cubicBezTo>
                <a:close/>
                <a:moveTo>
                  <a:pt x="2154606" y="4299596"/>
                </a:moveTo>
                <a:cubicBezTo>
                  <a:pt x="2154606" y="4421612"/>
                  <a:pt x="2055669" y="4520549"/>
                  <a:pt x="1933654" y="4520549"/>
                </a:cubicBezTo>
                <a:lnTo>
                  <a:pt x="339976" y="4520549"/>
                </a:lnTo>
                <a:cubicBezTo>
                  <a:pt x="217961" y="4520549"/>
                  <a:pt x="119024" y="4421612"/>
                  <a:pt x="119024" y="4299596"/>
                </a:cubicBezTo>
                <a:lnTo>
                  <a:pt x="119024" y="288264"/>
                </a:lnTo>
                <a:cubicBezTo>
                  <a:pt x="119024" y="166249"/>
                  <a:pt x="217961" y="67311"/>
                  <a:pt x="339976" y="67311"/>
                </a:cubicBezTo>
                <a:lnTo>
                  <a:pt x="1933440" y="67311"/>
                </a:lnTo>
                <a:cubicBezTo>
                  <a:pt x="2055456" y="67311"/>
                  <a:pt x="2154393" y="166249"/>
                  <a:pt x="2154393" y="288264"/>
                </a:cubicBezTo>
                <a:lnTo>
                  <a:pt x="2154606" y="4299596"/>
                </a:lnTo>
                <a:lnTo>
                  <a:pt x="2154606" y="4299596"/>
                </a:lnTo>
                <a:close/>
              </a:path>
            </a:pathLst>
          </a:custGeom>
          <a:solidFill>
            <a:srgbClr val="4F5CD8"/>
          </a:solidFill>
          <a:ln w="21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pic>
        <p:nvPicPr>
          <p:cNvPr id="36" name="Image 35">
            <a:extLst>
              <a:ext uri="{FF2B5EF4-FFF2-40B4-BE49-F238E27FC236}">
                <a16:creationId xmlns:a16="http://schemas.microsoft.com/office/drawing/2014/main" id="{1EDC7098-DA2E-8244-8587-1525D4B827B0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2683710" y="2830257"/>
            <a:ext cx="1214632" cy="310157"/>
          </a:xfrm>
          <a:prstGeom prst="rect">
            <a:avLst/>
          </a:prstGeom>
        </p:spPr>
      </p:pic>
      <p:sp>
        <p:nvSpPr>
          <p:cNvPr id="37" name="Forme libre : forme 11">
            <a:extLst>
              <a:ext uri="{FF2B5EF4-FFF2-40B4-BE49-F238E27FC236}">
                <a16:creationId xmlns:a16="http://schemas.microsoft.com/office/drawing/2014/main" id="{9661DFF2-93CC-4D4B-97FA-8FB9D4DF3357}"/>
              </a:ext>
            </a:extLst>
          </p:cNvPr>
          <p:cNvSpPr/>
          <p:nvPr userDrawn="1"/>
        </p:nvSpPr>
        <p:spPr>
          <a:xfrm>
            <a:off x="4058995" y="1447802"/>
            <a:ext cx="2245534" cy="4060369"/>
          </a:xfrm>
          <a:custGeom>
            <a:avLst/>
            <a:gdLst>
              <a:gd name="connsiteX0" fmla="*/ 2238158 w 2273630"/>
              <a:gd name="connsiteY0" fmla="*/ 725467 h 4587860"/>
              <a:gd name="connsiteX1" fmla="*/ 2233884 w 2273630"/>
              <a:gd name="connsiteY1" fmla="*/ 725467 h 4587860"/>
              <a:gd name="connsiteX2" fmla="*/ 2233884 w 2273630"/>
              <a:gd name="connsiteY2" fmla="*/ 272237 h 4587860"/>
              <a:gd name="connsiteX3" fmla="*/ 1961647 w 2273630"/>
              <a:gd name="connsiteY3" fmla="*/ 0 h 4587860"/>
              <a:gd name="connsiteX4" fmla="*/ 311983 w 2273630"/>
              <a:gd name="connsiteY4" fmla="*/ 0 h 4587860"/>
              <a:gd name="connsiteX5" fmla="*/ 39746 w 2273630"/>
              <a:gd name="connsiteY5" fmla="*/ 272237 h 4587860"/>
              <a:gd name="connsiteX6" fmla="*/ 39746 w 2273630"/>
              <a:gd name="connsiteY6" fmla="*/ 725467 h 4587860"/>
              <a:gd name="connsiteX7" fmla="*/ 35472 w 2273630"/>
              <a:gd name="connsiteY7" fmla="*/ 725467 h 4587860"/>
              <a:gd name="connsiteX8" fmla="*/ 0 w 2273630"/>
              <a:gd name="connsiteY8" fmla="*/ 760939 h 4587860"/>
              <a:gd name="connsiteX9" fmla="*/ 0 w 2273630"/>
              <a:gd name="connsiteY9" fmla="*/ 1074632 h 4587860"/>
              <a:gd name="connsiteX10" fmla="*/ 35472 w 2273630"/>
              <a:gd name="connsiteY10" fmla="*/ 1110104 h 4587860"/>
              <a:gd name="connsiteX11" fmla="*/ 39746 w 2273630"/>
              <a:gd name="connsiteY11" fmla="*/ 1110104 h 4587860"/>
              <a:gd name="connsiteX12" fmla="*/ 39746 w 2273630"/>
              <a:gd name="connsiteY12" fmla="*/ 1184895 h 4587860"/>
              <a:gd name="connsiteX13" fmla="*/ 35472 w 2273630"/>
              <a:gd name="connsiteY13" fmla="*/ 1184895 h 4587860"/>
              <a:gd name="connsiteX14" fmla="*/ 0 w 2273630"/>
              <a:gd name="connsiteY14" fmla="*/ 1220366 h 4587860"/>
              <a:gd name="connsiteX15" fmla="*/ 0 w 2273630"/>
              <a:gd name="connsiteY15" fmla="*/ 1534059 h 4587860"/>
              <a:gd name="connsiteX16" fmla="*/ 35472 w 2273630"/>
              <a:gd name="connsiteY16" fmla="*/ 1569531 h 4587860"/>
              <a:gd name="connsiteX17" fmla="*/ 39746 w 2273630"/>
              <a:gd name="connsiteY17" fmla="*/ 1569531 h 4587860"/>
              <a:gd name="connsiteX18" fmla="*/ 39746 w 2273630"/>
              <a:gd name="connsiteY18" fmla="*/ 4315623 h 4587860"/>
              <a:gd name="connsiteX19" fmla="*/ 311983 w 2273630"/>
              <a:gd name="connsiteY19" fmla="*/ 4587860 h 4587860"/>
              <a:gd name="connsiteX20" fmla="*/ 1961647 w 2273630"/>
              <a:gd name="connsiteY20" fmla="*/ 4587860 h 4587860"/>
              <a:gd name="connsiteX21" fmla="*/ 2233884 w 2273630"/>
              <a:gd name="connsiteY21" fmla="*/ 4315623 h 4587860"/>
              <a:gd name="connsiteX22" fmla="*/ 2233884 w 2273630"/>
              <a:gd name="connsiteY22" fmla="*/ 1302422 h 4587860"/>
              <a:gd name="connsiteX23" fmla="*/ 2238158 w 2273630"/>
              <a:gd name="connsiteY23" fmla="*/ 1302422 h 4587860"/>
              <a:gd name="connsiteX24" fmla="*/ 2273630 w 2273630"/>
              <a:gd name="connsiteY24" fmla="*/ 1266950 h 4587860"/>
              <a:gd name="connsiteX25" fmla="*/ 2273630 w 2273630"/>
              <a:gd name="connsiteY25" fmla="*/ 760939 h 4587860"/>
              <a:gd name="connsiteX26" fmla="*/ 2238158 w 2273630"/>
              <a:gd name="connsiteY26" fmla="*/ 725467 h 4587860"/>
              <a:gd name="connsiteX27" fmla="*/ 2154606 w 2273630"/>
              <a:gd name="connsiteY27" fmla="*/ 4299596 h 4587860"/>
              <a:gd name="connsiteX28" fmla="*/ 1933654 w 2273630"/>
              <a:gd name="connsiteY28" fmla="*/ 4520549 h 4587860"/>
              <a:gd name="connsiteX29" fmla="*/ 339976 w 2273630"/>
              <a:gd name="connsiteY29" fmla="*/ 4520549 h 4587860"/>
              <a:gd name="connsiteX30" fmla="*/ 119024 w 2273630"/>
              <a:gd name="connsiteY30" fmla="*/ 4299596 h 4587860"/>
              <a:gd name="connsiteX31" fmla="*/ 119024 w 2273630"/>
              <a:gd name="connsiteY31" fmla="*/ 288264 h 4587860"/>
              <a:gd name="connsiteX32" fmla="*/ 339976 w 2273630"/>
              <a:gd name="connsiteY32" fmla="*/ 67311 h 4587860"/>
              <a:gd name="connsiteX33" fmla="*/ 1933440 w 2273630"/>
              <a:gd name="connsiteY33" fmla="*/ 67311 h 4587860"/>
              <a:gd name="connsiteX34" fmla="*/ 2154393 w 2273630"/>
              <a:gd name="connsiteY34" fmla="*/ 288264 h 4587860"/>
              <a:gd name="connsiteX35" fmla="*/ 2154606 w 2273630"/>
              <a:gd name="connsiteY35" fmla="*/ 4299596 h 4587860"/>
              <a:gd name="connsiteX36" fmla="*/ 2154606 w 2273630"/>
              <a:gd name="connsiteY36" fmla="*/ 4299596 h 4587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73630" h="4587860">
                <a:moveTo>
                  <a:pt x="2238158" y="725467"/>
                </a:moveTo>
                <a:lnTo>
                  <a:pt x="2233884" y="725467"/>
                </a:lnTo>
                <a:lnTo>
                  <a:pt x="2233884" y="272237"/>
                </a:lnTo>
                <a:cubicBezTo>
                  <a:pt x="2233671" y="121802"/>
                  <a:pt x="2111869" y="0"/>
                  <a:pt x="1961647" y="0"/>
                </a:cubicBezTo>
                <a:lnTo>
                  <a:pt x="311983" y="0"/>
                </a:lnTo>
                <a:cubicBezTo>
                  <a:pt x="161761" y="0"/>
                  <a:pt x="39746" y="121802"/>
                  <a:pt x="39746" y="272237"/>
                </a:cubicBezTo>
                <a:lnTo>
                  <a:pt x="39746" y="725467"/>
                </a:lnTo>
                <a:lnTo>
                  <a:pt x="35472" y="725467"/>
                </a:lnTo>
                <a:cubicBezTo>
                  <a:pt x="15813" y="725467"/>
                  <a:pt x="0" y="741280"/>
                  <a:pt x="0" y="760939"/>
                </a:cubicBezTo>
                <a:lnTo>
                  <a:pt x="0" y="1074632"/>
                </a:lnTo>
                <a:cubicBezTo>
                  <a:pt x="0" y="1094291"/>
                  <a:pt x="15813" y="1110104"/>
                  <a:pt x="35472" y="1110104"/>
                </a:cubicBezTo>
                <a:lnTo>
                  <a:pt x="39746" y="1110104"/>
                </a:lnTo>
                <a:lnTo>
                  <a:pt x="39746" y="1184895"/>
                </a:lnTo>
                <a:lnTo>
                  <a:pt x="35472" y="1184895"/>
                </a:lnTo>
                <a:cubicBezTo>
                  <a:pt x="15813" y="1184895"/>
                  <a:pt x="0" y="1200707"/>
                  <a:pt x="0" y="1220366"/>
                </a:cubicBezTo>
                <a:lnTo>
                  <a:pt x="0" y="1534059"/>
                </a:lnTo>
                <a:cubicBezTo>
                  <a:pt x="0" y="1553718"/>
                  <a:pt x="15813" y="1569531"/>
                  <a:pt x="35472" y="1569531"/>
                </a:cubicBezTo>
                <a:lnTo>
                  <a:pt x="39746" y="1569531"/>
                </a:lnTo>
                <a:lnTo>
                  <a:pt x="39746" y="4315623"/>
                </a:lnTo>
                <a:cubicBezTo>
                  <a:pt x="39746" y="4465845"/>
                  <a:pt x="161547" y="4587860"/>
                  <a:pt x="311983" y="4587860"/>
                </a:cubicBezTo>
                <a:lnTo>
                  <a:pt x="1961647" y="4587860"/>
                </a:lnTo>
                <a:cubicBezTo>
                  <a:pt x="2111869" y="4587860"/>
                  <a:pt x="2233884" y="4466059"/>
                  <a:pt x="2233884" y="4315623"/>
                </a:cubicBezTo>
                <a:lnTo>
                  <a:pt x="2233884" y="1302422"/>
                </a:lnTo>
                <a:lnTo>
                  <a:pt x="2238158" y="1302422"/>
                </a:lnTo>
                <a:cubicBezTo>
                  <a:pt x="2257817" y="1302422"/>
                  <a:pt x="2273630" y="1286609"/>
                  <a:pt x="2273630" y="1266950"/>
                </a:cubicBezTo>
                <a:lnTo>
                  <a:pt x="2273630" y="760939"/>
                </a:lnTo>
                <a:cubicBezTo>
                  <a:pt x="2273630" y="741280"/>
                  <a:pt x="2257817" y="725467"/>
                  <a:pt x="2238158" y="725467"/>
                </a:cubicBezTo>
                <a:close/>
                <a:moveTo>
                  <a:pt x="2154606" y="4299596"/>
                </a:moveTo>
                <a:cubicBezTo>
                  <a:pt x="2154606" y="4421612"/>
                  <a:pt x="2055669" y="4520549"/>
                  <a:pt x="1933654" y="4520549"/>
                </a:cubicBezTo>
                <a:lnTo>
                  <a:pt x="339976" y="4520549"/>
                </a:lnTo>
                <a:cubicBezTo>
                  <a:pt x="217961" y="4520549"/>
                  <a:pt x="119024" y="4421612"/>
                  <a:pt x="119024" y="4299596"/>
                </a:cubicBezTo>
                <a:lnTo>
                  <a:pt x="119024" y="288264"/>
                </a:lnTo>
                <a:cubicBezTo>
                  <a:pt x="119024" y="166249"/>
                  <a:pt x="217961" y="67311"/>
                  <a:pt x="339976" y="67311"/>
                </a:cubicBezTo>
                <a:lnTo>
                  <a:pt x="1933440" y="67311"/>
                </a:lnTo>
                <a:cubicBezTo>
                  <a:pt x="2055456" y="67311"/>
                  <a:pt x="2154393" y="166249"/>
                  <a:pt x="2154393" y="288264"/>
                </a:cubicBezTo>
                <a:lnTo>
                  <a:pt x="2154606" y="4299596"/>
                </a:lnTo>
                <a:lnTo>
                  <a:pt x="2154606" y="4299596"/>
                </a:lnTo>
                <a:close/>
              </a:path>
            </a:pathLst>
          </a:custGeom>
          <a:solidFill>
            <a:srgbClr val="4F5CD8"/>
          </a:solidFill>
          <a:ln w="21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pic>
        <p:nvPicPr>
          <p:cNvPr id="38" name="Image 37">
            <a:extLst>
              <a:ext uri="{FF2B5EF4-FFF2-40B4-BE49-F238E27FC236}">
                <a16:creationId xmlns:a16="http://schemas.microsoft.com/office/drawing/2014/main" id="{16DDDBE3-EFB0-1B4F-BE31-FB69FD294F61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4168402" y="1501363"/>
            <a:ext cx="2037177" cy="514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74570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F113F937-B4C3-416F-9F0F-BCE057CBC9BD}"/>
              </a:ext>
            </a:extLst>
          </p:cNvPr>
          <p:cNvSpPr/>
          <p:nvPr userDrawn="1"/>
        </p:nvSpPr>
        <p:spPr>
          <a:xfrm>
            <a:off x="-1" y="0"/>
            <a:ext cx="12192000" cy="6858001"/>
          </a:xfrm>
          <a:prstGeom prst="rect">
            <a:avLst/>
          </a:prstGeom>
          <a:gradFill flip="none" rotWithShape="0">
            <a:gsLst>
              <a:gs pos="0">
                <a:srgbClr val="B8B1F3"/>
              </a:gs>
              <a:gs pos="100000">
                <a:srgbClr val="8989FF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Graphique 16">
            <a:extLst>
              <a:ext uri="{FF2B5EF4-FFF2-40B4-BE49-F238E27FC236}">
                <a16:creationId xmlns:a16="http://schemas.microsoft.com/office/drawing/2014/main" id="{864CB6E2-37FE-FB45-81E3-CD6C95C44CF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40" t="14643" r="31599" b="19868"/>
          <a:stretch/>
        </p:blipFill>
        <p:spPr>
          <a:xfrm>
            <a:off x="3471753" y="0"/>
            <a:ext cx="8720247" cy="6858000"/>
          </a:xfrm>
          <a:prstGeom prst="rect">
            <a:avLst/>
          </a:prstGeom>
        </p:spPr>
      </p:pic>
      <p:sp>
        <p:nvSpPr>
          <p:cNvPr id="24" name="Rectangle : coins arrondis 23">
            <a:extLst>
              <a:ext uri="{FF2B5EF4-FFF2-40B4-BE49-F238E27FC236}">
                <a16:creationId xmlns:a16="http://schemas.microsoft.com/office/drawing/2014/main" id="{CA76CED3-F616-EF47-9B54-DF9D4D50F963}"/>
              </a:ext>
            </a:extLst>
          </p:cNvPr>
          <p:cNvSpPr/>
          <p:nvPr userDrawn="1"/>
        </p:nvSpPr>
        <p:spPr>
          <a:xfrm>
            <a:off x="9256534" y="546015"/>
            <a:ext cx="2935466" cy="631198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 </a:t>
            </a:r>
          </a:p>
        </p:txBody>
      </p:sp>
      <p:pic>
        <p:nvPicPr>
          <p:cNvPr id="10" name="Graphique 9">
            <a:extLst>
              <a:ext uri="{FF2B5EF4-FFF2-40B4-BE49-F238E27FC236}">
                <a16:creationId xmlns:a16="http://schemas.microsoft.com/office/drawing/2014/main" id="{41EEB34B-8A80-E34F-8C29-9863FE92605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257939" y="6110514"/>
            <a:ext cx="797928" cy="653143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AB4B9651-6846-2246-99FA-D085DC17D0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t="63991" r="22236"/>
          <a:stretch/>
        </p:blipFill>
        <p:spPr>
          <a:xfrm>
            <a:off x="9110670" y="-1"/>
            <a:ext cx="3081329" cy="1257622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D9ADCA06-7AC7-4150-A8EF-92388B94A4E8}"/>
              </a:ext>
            </a:extLst>
          </p:cNvPr>
          <p:cNvSpPr txBox="1"/>
          <p:nvPr userDrawn="1"/>
        </p:nvSpPr>
        <p:spPr>
          <a:xfrm>
            <a:off x="9632664" y="333686"/>
            <a:ext cx="219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spc="-80">
                <a:solidFill>
                  <a:srgbClr val="0A334A"/>
                </a:solidFill>
                <a:latin typeface="Fair Prosper" pitchFamily="2" charset="0"/>
              </a:rPr>
              <a:t>Résultats</a:t>
            </a:r>
            <a:endParaRPr lang="fr-FR" sz="6000" spc="-80">
              <a:solidFill>
                <a:srgbClr val="0A334A"/>
              </a:solidFill>
              <a:latin typeface="Fair Prosper" pitchFamily="2" charset="0"/>
            </a:endParaRP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FCE0CC41-5EE1-8D45-89EB-B3F16D5384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l="24505" t="41202"/>
          <a:stretch/>
        </p:blipFill>
        <p:spPr>
          <a:xfrm>
            <a:off x="-1" y="0"/>
            <a:ext cx="2023035" cy="746736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0DB0BFF0-5D33-8948-9A46-E0A264F1B3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/>
          <a:srcRect t="50381"/>
          <a:stretch/>
        </p:blipFill>
        <p:spPr>
          <a:xfrm>
            <a:off x="2391755" y="0"/>
            <a:ext cx="889000" cy="441118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A3D5D857-C5EF-E04B-A20A-1982947C82B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/>
          <a:srcRect l="24505" b="59499"/>
          <a:stretch/>
        </p:blipFill>
        <p:spPr>
          <a:xfrm>
            <a:off x="-1" y="6348777"/>
            <a:ext cx="2023035" cy="509223"/>
          </a:xfrm>
          <a:prstGeom prst="rect">
            <a:avLst/>
          </a:prstGeom>
        </p:spPr>
      </p:pic>
      <p:pic>
        <p:nvPicPr>
          <p:cNvPr id="25" name="Graphique 24">
            <a:extLst>
              <a:ext uri="{FF2B5EF4-FFF2-40B4-BE49-F238E27FC236}">
                <a16:creationId xmlns:a16="http://schemas.microsoft.com/office/drawing/2014/main" id="{3681470E-34C7-1041-88D1-A3E021A0A9E5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1356365" y="6167149"/>
            <a:ext cx="797928" cy="653143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3E30B9A0-1D76-B740-924B-880C53E1F6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/>
          <a:srcRect b="53863"/>
          <a:stretch/>
        </p:blipFill>
        <p:spPr>
          <a:xfrm>
            <a:off x="6984123" y="6453707"/>
            <a:ext cx="889000" cy="404293"/>
          </a:xfrm>
          <a:prstGeom prst="rect">
            <a:avLst/>
          </a:prstGeom>
        </p:spPr>
      </p:pic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91EF424-07A0-D94B-B087-71E72CF8C055}"/>
              </a:ext>
            </a:extLst>
          </p:cNvPr>
          <p:cNvSpPr/>
          <p:nvPr userDrawn="1"/>
        </p:nvSpPr>
        <p:spPr>
          <a:xfrm>
            <a:off x="257358" y="3617587"/>
            <a:ext cx="2689743" cy="641375"/>
          </a:xfrm>
          <a:prstGeom prst="roundRect">
            <a:avLst/>
          </a:prstGeom>
          <a:solidFill>
            <a:srgbClr val="FEBA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E4C0CAEE-AE46-9B47-8AC2-EDD2E6A0E7BA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61B95340-2E5E-ED49-957F-4D7556396B68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286CBA61-73DD-2442-86B6-DF068E652C11}"/>
              </a:ext>
            </a:extLst>
          </p:cNvPr>
          <p:cNvSpPr txBox="1"/>
          <p:nvPr userDrawn="1"/>
        </p:nvSpPr>
        <p:spPr>
          <a:xfrm>
            <a:off x="6443889" y="2278262"/>
            <a:ext cx="25890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chemeClr val="bg1"/>
                </a:solidFill>
                <a:latin typeface="Fair Prosper" pitchFamily="2" charset="0"/>
                <a:cs typeface="Poppins" panose="00000500000000000000" pitchFamily="2" charset="0"/>
              </a:rPr>
              <a:t>Diffusion</a:t>
            </a:r>
            <a:endParaRPr lang="fr-FR" sz="2000">
              <a:solidFill>
                <a:schemeClr val="bg1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60B52BCA-5F58-E94E-8C16-7722CD1B61EF}"/>
              </a:ext>
            </a:extLst>
          </p:cNvPr>
          <p:cNvSpPr txBox="1"/>
          <p:nvPr userDrawn="1"/>
        </p:nvSpPr>
        <p:spPr>
          <a:xfrm>
            <a:off x="785179" y="2278262"/>
            <a:ext cx="24705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chemeClr val="bg1"/>
                </a:solidFill>
                <a:latin typeface="Fair Prosper" pitchFamily="2" charset="0"/>
                <a:cs typeface="Poppins" panose="00000500000000000000" pitchFamily="2" charset="0"/>
              </a:rPr>
              <a:t>Objectifs</a:t>
            </a:r>
            <a:endParaRPr lang="fr-FR" sz="2400">
              <a:solidFill>
                <a:schemeClr val="bg1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26" name="Forme libre : forme 3">
            <a:extLst>
              <a:ext uri="{FF2B5EF4-FFF2-40B4-BE49-F238E27FC236}">
                <a16:creationId xmlns:a16="http://schemas.microsoft.com/office/drawing/2014/main" id="{AFFC2608-C07D-C449-A99B-F228EC890437}"/>
              </a:ext>
            </a:extLst>
          </p:cNvPr>
          <p:cNvSpPr/>
          <p:nvPr userDrawn="1"/>
        </p:nvSpPr>
        <p:spPr>
          <a:xfrm>
            <a:off x="3459516" y="1349233"/>
            <a:ext cx="2273630" cy="4254734"/>
          </a:xfrm>
          <a:custGeom>
            <a:avLst/>
            <a:gdLst>
              <a:gd name="connsiteX0" fmla="*/ 2238158 w 2273630"/>
              <a:gd name="connsiteY0" fmla="*/ 725467 h 4587860"/>
              <a:gd name="connsiteX1" fmla="*/ 2233884 w 2273630"/>
              <a:gd name="connsiteY1" fmla="*/ 725467 h 4587860"/>
              <a:gd name="connsiteX2" fmla="*/ 2233884 w 2273630"/>
              <a:gd name="connsiteY2" fmla="*/ 272237 h 4587860"/>
              <a:gd name="connsiteX3" fmla="*/ 1961647 w 2273630"/>
              <a:gd name="connsiteY3" fmla="*/ 0 h 4587860"/>
              <a:gd name="connsiteX4" fmla="*/ 311983 w 2273630"/>
              <a:gd name="connsiteY4" fmla="*/ 0 h 4587860"/>
              <a:gd name="connsiteX5" fmla="*/ 39746 w 2273630"/>
              <a:gd name="connsiteY5" fmla="*/ 272237 h 4587860"/>
              <a:gd name="connsiteX6" fmla="*/ 39746 w 2273630"/>
              <a:gd name="connsiteY6" fmla="*/ 725467 h 4587860"/>
              <a:gd name="connsiteX7" fmla="*/ 35472 w 2273630"/>
              <a:gd name="connsiteY7" fmla="*/ 725467 h 4587860"/>
              <a:gd name="connsiteX8" fmla="*/ 0 w 2273630"/>
              <a:gd name="connsiteY8" fmla="*/ 760939 h 4587860"/>
              <a:gd name="connsiteX9" fmla="*/ 0 w 2273630"/>
              <a:gd name="connsiteY9" fmla="*/ 1074632 h 4587860"/>
              <a:gd name="connsiteX10" fmla="*/ 35472 w 2273630"/>
              <a:gd name="connsiteY10" fmla="*/ 1110104 h 4587860"/>
              <a:gd name="connsiteX11" fmla="*/ 39746 w 2273630"/>
              <a:gd name="connsiteY11" fmla="*/ 1110104 h 4587860"/>
              <a:gd name="connsiteX12" fmla="*/ 39746 w 2273630"/>
              <a:gd name="connsiteY12" fmla="*/ 1184895 h 4587860"/>
              <a:gd name="connsiteX13" fmla="*/ 35472 w 2273630"/>
              <a:gd name="connsiteY13" fmla="*/ 1184895 h 4587860"/>
              <a:gd name="connsiteX14" fmla="*/ 0 w 2273630"/>
              <a:gd name="connsiteY14" fmla="*/ 1220366 h 4587860"/>
              <a:gd name="connsiteX15" fmla="*/ 0 w 2273630"/>
              <a:gd name="connsiteY15" fmla="*/ 1534059 h 4587860"/>
              <a:gd name="connsiteX16" fmla="*/ 35472 w 2273630"/>
              <a:gd name="connsiteY16" fmla="*/ 1569531 h 4587860"/>
              <a:gd name="connsiteX17" fmla="*/ 39746 w 2273630"/>
              <a:gd name="connsiteY17" fmla="*/ 1569531 h 4587860"/>
              <a:gd name="connsiteX18" fmla="*/ 39746 w 2273630"/>
              <a:gd name="connsiteY18" fmla="*/ 4315623 h 4587860"/>
              <a:gd name="connsiteX19" fmla="*/ 311983 w 2273630"/>
              <a:gd name="connsiteY19" fmla="*/ 4587860 h 4587860"/>
              <a:gd name="connsiteX20" fmla="*/ 1961647 w 2273630"/>
              <a:gd name="connsiteY20" fmla="*/ 4587860 h 4587860"/>
              <a:gd name="connsiteX21" fmla="*/ 2233884 w 2273630"/>
              <a:gd name="connsiteY21" fmla="*/ 4315623 h 4587860"/>
              <a:gd name="connsiteX22" fmla="*/ 2233884 w 2273630"/>
              <a:gd name="connsiteY22" fmla="*/ 1302422 h 4587860"/>
              <a:gd name="connsiteX23" fmla="*/ 2238158 w 2273630"/>
              <a:gd name="connsiteY23" fmla="*/ 1302422 h 4587860"/>
              <a:gd name="connsiteX24" fmla="*/ 2273630 w 2273630"/>
              <a:gd name="connsiteY24" fmla="*/ 1266950 h 4587860"/>
              <a:gd name="connsiteX25" fmla="*/ 2273630 w 2273630"/>
              <a:gd name="connsiteY25" fmla="*/ 760939 h 4587860"/>
              <a:gd name="connsiteX26" fmla="*/ 2238158 w 2273630"/>
              <a:gd name="connsiteY26" fmla="*/ 725467 h 4587860"/>
              <a:gd name="connsiteX27" fmla="*/ 2154606 w 2273630"/>
              <a:gd name="connsiteY27" fmla="*/ 4299596 h 4587860"/>
              <a:gd name="connsiteX28" fmla="*/ 1933654 w 2273630"/>
              <a:gd name="connsiteY28" fmla="*/ 4520549 h 4587860"/>
              <a:gd name="connsiteX29" fmla="*/ 339976 w 2273630"/>
              <a:gd name="connsiteY29" fmla="*/ 4520549 h 4587860"/>
              <a:gd name="connsiteX30" fmla="*/ 119024 w 2273630"/>
              <a:gd name="connsiteY30" fmla="*/ 4299596 h 4587860"/>
              <a:gd name="connsiteX31" fmla="*/ 119024 w 2273630"/>
              <a:gd name="connsiteY31" fmla="*/ 288264 h 4587860"/>
              <a:gd name="connsiteX32" fmla="*/ 339976 w 2273630"/>
              <a:gd name="connsiteY32" fmla="*/ 67311 h 4587860"/>
              <a:gd name="connsiteX33" fmla="*/ 1933440 w 2273630"/>
              <a:gd name="connsiteY33" fmla="*/ 67311 h 4587860"/>
              <a:gd name="connsiteX34" fmla="*/ 2154393 w 2273630"/>
              <a:gd name="connsiteY34" fmla="*/ 288264 h 4587860"/>
              <a:gd name="connsiteX35" fmla="*/ 2154606 w 2273630"/>
              <a:gd name="connsiteY35" fmla="*/ 4299596 h 4587860"/>
              <a:gd name="connsiteX36" fmla="*/ 2154606 w 2273630"/>
              <a:gd name="connsiteY36" fmla="*/ 4299596 h 4587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73630" h="4587860">
                <a:moveTo>
                  <a:pt x="2238158" y="725467"/>
                </a:moveTo>
                <a:lnTo>
                  <a:pt x="2233884" y="725467"/>
                </a:lnTo>
                <a:lnTo>
                  <a:pt x="2233884" y="272237"/>
                </a:lnTo>
                <a:cubicBezTo>
                  <a:pt x="2233671" y="121802"/>
                  <a:pt x="2111869" y="0"/>
                  <a:pt x="1961647" y="0"/>
                </a:cubicBezTo>
                <a:lnTo>
                  <a:pt x="311983" y="0"/>
                </a:lnTo>
                <a:cubicBezTo>
                  <a:pt x="161761" y="0"/>
                  <a:pt x="39746" y="121802"/>
                  <a:pt x="39746" y="272237"/>
                </a:cubicBezTo>
                <a:lnTo>
                  <a:pt x="39746" y="725467"/>
                </a:lnTo>
                <a:lnTo>
                  <a:pt x="35472" y="725467"/>
                </a:lnTo>
                <a:cubicBezTo>
                  <a:pt x="15813" y="725467"/>
                  <a:pt x="0" y="741280"/>
                  <a:pt x="0" y="760939"/>
                </a:cubicBezTo>
                <a:lnTo>
                  <a:pt x="0" y="1074632"/>
                </a:lnTo>
                <a:cubicBezTo>
                  <a:pt x="0" y="1094291"/>
                  <a:pt x="15813" y="1110104"/>
                  <a:pt x="35472" y="1110104"/>
                </a:cubicBezTo>
                <a:lnTo>
                  <a:pt x="39746" y="1110104"/>
                </a:lnTo>
                <a:lnTo>
                  <a:pt x="39746" y="1184895"/>
                </a:lnTo>
                <a:lnTo>
                  <a:pt x="35472" y="1184895"/>
                </a:lnTo>
                <a:cubicBezTo>
                  <a:pt x="15813" y="1184895"/>
                  <a:pt x="0" y="1200707"/>
                  <a:pt x="0" y="1220366"/>
                </a:cubicBezTo>
                <a:lnTo>
                  <a:pt x="0" y="1534059"/>
                </a:lnTo>
                <a:cubicBezTo>
                  <a:pt x="0" y="1553718"/>
                  <a:pt x="15813" y="1569531"/>
                  <a:pt x="35472" y="1569531"/>
                </a:cubicBezTo>
                <a:lnTo>
                  <a:pt x="39746" y="1569531"/>
                </a:lnTo>
                <a:lnTo>
                  <a:pt x="39746" y="4315623"/>
                </a:lnTo>
                <a:cubicBezTo>
                  <a:pt x="39746" y="4465845"/>
                  <a:pt x="161547" y="4587860"/>
                  <a:pt x="311983" y="4587860"/>
                </a:cubicBezTo>
                <a:lnTo>
                  <a:pt x="1961647" y="4587860"/>
                </a:lnTo>
                <a:cubicBezTo>
                  <a:pt x="2111869" y="4587860"/>
                  <a:pt x="2233884" y="4466059"/>
                  <a:pt x="2233884" y="4315623"/>
                </a:cubicBezTo>
                <a:lnTo>
                  <a:pt x="2233884" y="1302422"/>
                </a:lnTo>
                <a:lnTo>
                  <a:pt x="2238158" y="1302422"/>
                </a:lnTo>
                <a:cubicBezTo>
                  <a:pt x="2257817" y="1302422"/>
                  <a:pt x="2273630" y="1286609"/>
                  <a:pt x="2273630" y="1266950"/>
                </a:cubicBezTo>
                <a:lnTo>
                  <a:pt x="2273630" y="760939"/>
                </a:lnTo>
                <a:cubicBezTo>
                  <a:pt x="2273630" y="741280"/>
                  <a:pt x="2257817" y="725467"/>
                  <a:pt x="2238158" y="725467"/>
                </a:cubicBezTo>
                <a:close/>
                <a:moveTo>
                  <a:pt x="2154606" y="4299596"/>
                </a:moveTo>
                <a:cubicBezTo>
                  <a:pt x="2154606" y="4421612"/>
                  <a:pt x="2055669" y="4520549"/>
                  <a:pt x="1933654" y="4520549"/>
                </a:cubicBezTo>
                <a:lnTo>
                  <a:pt x="339976" y="4520549"/>
                </a:lnTo>
                <a:cubicBezTo>
                  <a:pt x="217961" y="4520549"/>
                  <a:pt x="119024" y="4421612"/>
                  <a:pt x="119024" y="4299596"/>
                </a:cubicBezTo>
                <a:lnTo>
                  <a:pt x="119024" y="288264"/>
                </a:lnTo>
                <a:cubicBezTo>
                  <a:pt x="119024" y="166249"/>
                  <a:pt x="217961" y="67311"/>
                  <a:pt x="339976" y="67311"/>
                </a:cubicBezTo>
                <a:lnTo>
                  <a:pt x="1933440" y="67311"/>
                </a:lnTo>
                <a:cubicBezTo>
                  <a:pt x="2055456" y="67311"/>
                  <a:pt x="2154393" y="166249"/>
                  <a:pt x="2154393" y="288264"/>
                </a:cubicBezTo>
                <a:lnTo>
                  <a:pt x="2154606" y="4299596"/>
                </a:lnTo>
                <a:lnTo>
                  <a:pt x="2154606" y="4299596"/>
                </a:lnTo>
                <a:close/>
              </a:path>
            </a:pathLst>
          </a:custGeom>
          <a:solidFill>
            <a:srgbClr val="FAB03B"/>
          </a:solidFill>
          <a:ln w="21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pic>
        <p:nvPicPr>
          <p:cNvPr id="27" name="Image 26">
            <a:extLst>
              <a:ext uri="{FF2B5EF4-FFF2-40B4-BE49-F238E27FC236}">
                <a16:creationId xmlns:a16="http://schemas.microsoft.com/office/drawing/2014/main" id="{29334F2E-2D12-3E47-BC29-B8BE35CE7BAE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3576558" y="1409008"/>
            <a:ext cx="2044153" cy="485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000978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DCDB99C-2A8D-5948-BEAA-3416D0F83274}"/>
              </a:ext>
            </a:extLst>
          </p:cNvPr>
          <p:cNvSpPr/>
          <p:nvPr userDrawn="1"/>
        </p:nvSpPr>
        <p:spPr>
          <a:xfrm>
            <a:off x="-1" y="0"/>
            <a:ext cx="12192000" cy="6858001"/>
          </a:xfrm>
          <a:prstGeom prst="rect">
            <a:avLst/>
          </a:prstGeom>
          <a:gradFill flip="none" rotWithShape="0">
            <a:gsLst>
              <a:gs pos="0">
                <a:srgbClr val="B8B1F3"/>
              </a:gs>
              <a:gs pos="100000">
                <a:srgbClr val="8989FF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Graphique 6">
            <a:extLst>
              <a:ext uri="{FF2B5EF4-FFF2-40B4-BE49-F238E27FC236}">
                <a16:creationId xmlns:a16="http://schemas.microsoft.com/office/drawing/2014/main" id="{A7C1964C-37D4-604A-A6CC-37E97784ACE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40" t="14643" r="31599" b="19868"/>
          <a:stretch/>
        </p:blipFill>
        <p:spPr>
          <a:xfrm>
            <a:off x="3471753" y="0"/>
            <a:ext cx="8720247" cy="6858000"/>
          </a:xfrm>
          <a:prstGeom prst="rect">
            <a:avLst/>
          </a:prstGeom>
        </p:spPr>
      </p:pic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9F15789F-7F18-E845-8E2F-73D9DBECCC22}"/>
              </a:ext>
            </a:extLst>
          </p:cNvPr>
          <p:cNvSpPr/>
          <p:nvPr userDrawn="1"/>
        </p:nvSpPr>
        <p:spPr>
          <a:xfrm>
            <a:off x="9256534" y="546015"/>
            <a:ext cx="2935466" cy="631198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 </a:t>
            </a:r>
          </a:p>
        </p:txBody>
      </p:sp>
      <p:pic>
        <p:nvPicPr>
          <p:cNvPr id="9" name="Graphique 8">
            <a:extLst>
              <a:ext uri="{FF2B5EF4-FFF2-40B4-BE49-F238E27FC236}">
                <a16:creationId xmlns:a16="http://schemas.microsoft.com/office/drawing/2014/main" id="{988A6713-E4A4-1E4E-8B59-91C36940099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257939" y="6110514"/>
            <a:ext cx="797928" cy="653143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8067363D-C92C-B044-94E1-9BB718FF4F8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t="63991" r="22236"/>
          <a:stretch/>
        </p:blipFill>
        <p:spPr>
          <a:xfrm>
            <a:off x="9110670" y="-1"/>
            <a:ext cx="3081329" cy="1257622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78D11673-7BFE-8F49-9DF8-E2D97AAD4D82}"/>
              </a:ext>
            </a:extLst>
          </p:cNvPr>
          <p:cNvSpPr txBox="1"/>
          <p:nvPr userDrawn="1"/>
        </p:nvSpPr>
        <p:spPr>
          <a:xfrm>
            <a:off x="9632664" y="333686"/>
            <a:ext cx="219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spc="-80">
                <a:solidFill>
                  <a:srgbClr val="0A334A"/>
                </a:solidFill>
                <a:latin typeface="Fair Prosper" pitchFamily="2" charset="0"/>
              </a:rPr>
              <a:t>Résultats</a:t>
            </a:r>
            <a:endParaRPr lang="fr-FR" sz="6000" spc="-80">
              <a:solidFill>
                <a:srgbClr val="0A334A"/>
              </a:solidFill>
              <a:latin typeface="Fair Prosper" pitchFamily="2" charset="0"/>
            </a:endParaRP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31091BE1-1E90-4D41-84AA-380DBC1F645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l="24505" t="41202"/>
          <a:stretch/>
        </p:blipFill>
        <p:spPr>
          <a:xfrm>
            <a:off x="-1" y="0"/>
            <a:ext cx="2023035" cy="746736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A04F44F3-ACAC-0E46-9C46-94D444B423D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/>
          <a:srcRect t="50381"/>
          <a:stretch/>
        </p:blipFill>
        <p:spPr>
          <a:xfrm>
            <a:off x="2391755" y="0"/>
            <a:ext cx="889000" cy="441118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D82C0251-ACE5-B04B-B646-B31FDFD82B9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/>
          <a:srcRect l="24505" b="59499"/>
          <a:stretch/>
        </p:blipFill>
        <p:spPr>
          <a:xfrm>
            <a:off x="-1" y="6348777"/>
            <a:ext cx="2023035" cy="509223"/>
          </a:xfrm>
          <a:prstGeom prst="rect">
            <a:avLst/>
          </a:prstGeom>
        </p:spPr>
      </p:pic>
      <p:pic>
        <p:nvPicPr>
          <p:cNvPr id="15" name="Graphique 14">
            <a:extLst>
              <a:ext uri="{FF2B5EF4-FFF2-40B4-BE49-F238E27FC236}">
                <a16:creationId xmlns:a16="http://schemas.microsoft.com/office/drawing/2014/main" id="{EC944B8E-BB7C-4B4E-8F10-E014DBD9DAF8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1356365" y="6167149"/>
            <a:ext cx="797928" cy="653143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0C72C7D7-BEFC-5B4A-83D5-57F0DAD7E0C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/>
          <a:srcRect b="53863"/>
          <a:stretch/>
        </p:blipFill>
        <p:spPr>
          <a:xfrm>
            <a:off x="6984123" y="6453707"/>
            <a:ext cx="889000" cy="404293"/>
          </a:xfrm>
          <a:prstGeom prst="rect">
            <a:avLst/>
          </a:prstGeom>
        </p:spPr>
      </p:pic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328B0E57-058D-D748-BAE5-6310D03F9801}"/>
              </a:ext>
            </a:extLst>
          </p:cNvPr>
          <p:cNvSpPr/>
          <p:nvPr userDrawn="1"/>
        </p:nvSpPr>
        <p:spPr>
          <a:xfrm>
            <a:off x="257358" y="3617587"/>
            <a:ext cx="2689743" cy="641375"/>
          </a:xfrm>
          <a:prstGeom prst="roundRect">
            <a:avLst/>
          </a:prstGeom>
          <a:solidFill>
            <a:srgbClr val="FEBA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52009F6A-3A99-FE4B-805A-4D21D69B97E8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2175B19A-46F5-1C46-9497-5C8EF7868EA4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207B7C71-D93E-B24E-98D3-80D92B4F35A0}"/>
              </a:ext>
            </a:extLst>
          </p:cNvPr>
          <p:cNvSpPr txBox="1"/>
          <p:nvPr userDrawn="1"/>
        </p:nvSpPr>
        <p:spPr>
          <a:xfrm>
            <a:off x="6443889" y="2278262"/>
            <a:ext cx="25890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chemeClr val="bg1"/>
                </a:solidFill>
                <a:latin typeface="Fair Prosper" pitchFamily="2" charset="0"/>
                <a:cs typeface="Poppins" panose="00000500000000000000" pitchFamily="2" charset="0"/>
              </a:rPr>
              <a:t>Diffusion</a:t>
            </a:r>
            <a:endParaRPr lang="fr-FR" sz="2000">
              <a:solidFill>
                <a:schemeClr val="bg1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47F1DF6A-8A80-C84D-97F8-D6F94A503755}"/>
              </a:ext>
            </a:extLst>
          </p:cNvPr>
          <p:cNvSpPr txBox="1"/>
          <p:nvPr userDrawn="1"/>
        </p:nvSpPr>
        <p:spPr>
          <a:xfrm>
            <a:off x="785179" y="2278262"/>
            <a:ext cx="24705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chemeClr val="bg1"/>
                </a:solidFill>
                <a:latin typeface="Fair Prosper" pitchFamily="2" charset="0"/>
                <a:cs typeface="Poppins" panose="00000500000000000000" pitchFamily="2" charset="0"/>
              </a:rPr>
              <a:t>Objectifs</a:t>
            </a:r>
            <a:endParaRPr lang="fr-FR" sz="2400">
              <a:solidFill>
                <a:schemeClr val="bg1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22" name="Forme libre : forme 3">
            <a:extLst>
              <a:ext uri="{FF2B5EF4-FFF2-40B4-BE49-F238E27FC236}">
                <a16:creationId xmlns:a16="http://schemas.microsoft.com/office/drawing/2014/main" id="{B815BE92-2F92-A54E-80B8-4682EBF04758}"/>
              </a:ext>
            </a:extLst>
          </p:cNvPr>
          <p:cNvSpPr/>
          <p:nvPr userDrawn="1"/>
        </p:nvSpPr>
        <p:spPr>
          <a:xfrm>
            <a:off x="3459516" y="1349232"/>
            <a:ext cx="2273630" cy="4587860"/>
          </a:xfrm>
          <a:custGeom>
            <a:avLst/>
            <a:gdLst>
              <a:gd name="connsiteX0" fmla="*/ 2238158 w 2273630"/>
              <a:gd name="connsiteY0" fmla="*/ 725467 h 4587860"/>
              <a:gd name="connsiteX1" fmla="*/ 2233884 w 2273630"/>
              <a:gd name="connsiteY1" fmla="*/ 725467 h 4587860"/>
              <a:gd name="connsiteX2" fmla="*/ 2233884 w 2273630"/>
              <a:gd name="connsiteY2" fmla="*/ 272237 h 4587860"/>
              <a:gd name="connsiteX3" fmla="*/ 1961647 w 2273630"/>
              <a:gd name="connsiteY3" fmla="*/ 0 h 4587860"/>
              <a:gd name="connsiteX4" fmla="*/ 311983 w 2273630"/>
              <a:gd name="connsiteY4" fmla="*/ 0 h 4587860"/>
              <a:gd name="connsiteX5" fmla="*/ 39746 w 2273630"/>
              <a:gd name="connsiteY5" fmla="*/ 272237 h 4587860"/>
              <a:gd name="connsiteX6" fmla="*/ 39746 w 2273630"/>
              <a:gd name="connsiteY6" fmla="*/ 725467 h 4587860"/>
              <a:gd name="connsiteX7" fmla="*/ 35472 w 2273630"/>
              <a:gd name="connsiteY7" fmla="*/ 725467 h 4587860"/>
              <a:gd name="connsiteX8" fmla="*/ 0 w 2273630"/>
              <a:gd name="connsiteY8" fmla="*/ 760939 h 4587860"/>
              <a:gd name="connsiteX9" fmla="*/ 0 w 2273630"/>
              <a:gd name="connsiteY9" fmla="*/ 1074632 h 4587860"/>
              <a:gd name="connsiteX10" fmla="*/ 35472 w 2273630"/>
              <a:gd name="connsiteY10" fmla="*/ 1110104 h 4587860"/>
              <a:gd name="connsiteX11" fmla="*/ 39746 w 2273630"/>
              <a:gd name="connsiteY11" fmla="*/ 1110104 h 4587860"/>
              <a:gd name="connsiteX12" fmla="*/ 39746 w 2273630"/>
              <a:gd name="connsiteY12" fmla="*/ 1184895 h 4587860"/>
              <a:gd name="connsiteX13" fmla="*/ 35472 w 2273630"/>
              <a:gd name="connsiteY13" fmla="*/ 1184895 h 4587860"/>
              <a:gd name="connsiteX14" fmla="*/ 0 w 2273630"/>
              <a:gd name="connsiteY14" fmla="*/ 1220366 h 4587860"/>
              <a:gd name="connsiteX15" fmla="*/ 0 w 2273630"/>
              <a:gd name="connsiteY15" fmla="*/ 1534059 h 4587860"/>
              <a:gd name="connsiteX16" fmla="*/ 35472 w 2273630"/>
              <a:gd name="connsiteY16" fmla="*/ 1569531 h 4587860"/>
              <a:gd name="connsiteX17" fmla="*/ 39746 w 2273630"/>
              <a:gd name="connsiteY17" fmla="*/ 1569531 h 4587860"/>
              <a:gd name="connsiteX18" fmla="*/ 39746 w 2273630"/>
              <a:gd name="connsiteY18" fmla="*/ 4315623 h 4587860"/>
              <a:gd name="connsiteX19" fmla="*/ 311983 w 2273630"/>
              <a:gd name="connsiteY19" fmla="*/ 4587860 h 4587860"/>
              <a:gd name="connsiteX20" fmla="*/ 1961647 w 2273630"/>
              <a:gd name="connsiteY20" fmla="*/ 4587860 h 4587860"/>
              <a:gd name="connsiteX21" fmla="*/ 2233884 w 2273630"/>
              <a:gd name="connsiteY21" fmla="*/ 4315623 h 4587860"/>
              <a:gd name="connsiteX22" fmla="*/ 2233884 w 2273630"/>
              <a:gd name="connsiteY22" fmla="*/ 1302422 h 4587860"/>
              <a:gd name="connsiteX23" fmla="*/ 2238158 w 2273630"/>
              <a:gd name="connsiteY23" fmla="*/ 1302422 h 4587860"/>
              <a:gd name="connsiteX24" fmla="*/ 2273630 w 2273630"/>
              <a:gd name="connsiteY24" fmla="*/ 1266950 h 4587860"/>
              <a:gd name="connsiteX25" fmla="*/ 2273630 w 2273630"/>
              <a:gd name="connsiteY25" fmla="*/ 760939 h 4587860"/>
              <a:gd name="connsiteX26" fmla="*/ 2238158 w 2273630"/>
              <a:gd name="connsiteY26" fmla="*/ 725467 h 4587860"/>
              <a:gd name="connsiteX27" fmla="*/ 2154606 w 2273630"/>
              <a:gd name="connsiteY27" fmla="*/ 4299596 h 4587860"/>
              <a:gd name="connsiteX28" fmla="*/ 1933654 w 2273630"/>
              <a:gd name="connsiteY28" fmla="*/ 4520549 h 4587860"/>
              <a:gd name="connsiteX29" fmla="*/ 339976 w 2273630"/>
              <a:gd name="connsiteY29" fmla="*/ 4520549 h 4587860"/>
              <a:gd name="connsiteX30" fmla="*/ 119024 w 2273630"/>
              <a:gd name="connsiteY30" fmla="*/ 4299596 h 4587860"/>
              <a:gd name="connsiteX31" fmla="*/ 119024 w 2273630"/>
              <a:gd name="connsiteY31" fmla="*/ 288264 h 4587860"/>
              <a:gd name="connsiteX32" fmla="*/ 339976 w 2273630"/>
              <a:gd name="connsiteY32" fmla="*/ 67311 h 4587860"/>
              <a:gd name="connsiteX33" fmla="*/ 1933440 w 2273630"/>
              <a:gd name="connsiteY33" fmla="*/ 67311 h 4587860"/>
              <a:gd name="connsiteX34" fmla="*/ 2154393 w 2273630"/>
              <a:gd name="connsiteY34" fmla="*/ 288264 h 4587860"/>
              <a:gd name="connsiteX35" fmla="*/ 2154606 w 2273630"/>
              <a:gd name="connsiteY35" fmla="*/ 4299596 h 4587860"/>
              <a:gd name="connsiteX36" fmla="*/ 2154606 w 2273630"/>
              <a:gd name="connsiteY36" fmla="*/ 4299596 h 4587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73630" h="4587860">
                <a:moveTo>
                  <a:pt x="2238158" y="725467"/>
                </a:moveTo>
                <a:lnTo>
                  <a:pt x="2233884" y="725467"/>
                </a:lnTo>
                <a:lnTo>
                  <a:pt x="2233884" y="272237"/>
                </a:lnTo>
                <a:cubicBezTo>
                  <a:pt x="2233671" y="121802"/>
                  <a:pt x="2111869" y="0"/>
                  <a:pt x="1961647" y="0"/>
                </a:cubicBezTo>
                <a:lnTo>
                  <a:pt x="311983" y="0"/>
                </a:lnTo>
                <a:cubicBezTo>
                  <a:pt x="161761" y="0"/>
                  <a:pt x="39746" y="121802"/>
                  <a:pt x="39746" y="272237"/>
                </a:cubicBezTo>
                <a:lnTo>
                  <a:pt x="39746" y="725467"/>
                </a:lnTo>
                <a:lnTo>
                  <a:pt x="35472" y="725467"/>
                </a:lnTo>
                <a:cubicBezTo>
                  <a:pt x="15813" y="725467"/>
                  <a:pt x="0" y="741280"/>
                  <a:pt x="0" y="760939"/>
                </a:cubicBezTo>
                <a:lnTo>
                  <a:pt x="0" y="1074632"/>
                </a:lnTo>
                <a:cubicBezTo>
                  <a:pt x="0" y="1094291"/>
                  <a:pt x="15813" y="1110104"/>
                  <a:pt x="35472" y="1110104"/>
                </a:cubicBezTo>
                <a:lnTo>
                  <a:pt x="39746" y="1110104"/>
                </a:lnTo>
                <a:lnTo>
                  <a:pt x="39746" y="1184895"/>
                </a:lnTo>
                <a:lnTo>
                  <a:pt x="35472" y="1184895"/>
                </a:lnTo>
                <a:cubicBezTo>
                  <a:pt x="15813" y="1184895"/>
                  <a:pt x="0" y="1200707"/>
                  <a:pt x="0" y="1220366"/>
                </a:cubicBezTo>
                <a:lnTo>
                  <a:pt x="0" y="1534059"/>
                </a:lnTo>
                <a:cubicBezTo>
                  <a:pt x="0" y="1553718"/>
                  <a:pt x="15813" y="1569531"/>
                  <a:pt x="35472" y="1569531"/>
                </a:cubicBezTo>
                <a:lnTo>
                  <a:pt x="39746" y="1569531"/>
                </a:lnTo>
                <a:lnTo>
                  <a:pt x="39746" y="4315623"/>
                </a:lnTo>
                <a:cubicBezTo>
                  <a:pt x="39746" y="4465845"/>
                  <a:pt x="161547" y="4587860"/>
                  <a:pt x="311983" y="4587860"/>
                </a:cubicBezTo>
                <a:lnTo>
                  <a:pt x="1961647" y="4587860"/>
                </a:lnTo>
                <a:cubicBezTo>
                  <a:pt x="2111869" y="4587860"/>
                  <a:pt x="2233884" y="4466059"/>
                  <a:pt x="2233884" y="4315623"/>
                </a:cubicBezTo>
                <a:lnTo>
                  <a:pt x="2233884" y="1302422"/>
                </a:lnTo>
                <a:lnTo>
                  <a:pt x="2238158" y="1302422"/>
                </a:lnTo>
                <a:cubicBezTo>
                  <a:pt x="2257817" y="1302422"/>
                  <a:pt x="2273630" y="1286609"/>
                  <a:pt x="2273630" y="1266950"/>
                </a:cubicBezTo>
                <a:lnTo>
                  <a:pt x="2273630" y="760939"/>
                </a:lnTo>
                <a:cubicBezTo>
                  <a:pt x="2273630" y="741280"/>
                  <a:pt x="2257817" y="725467"/>
                  <a:pt x="2238158" y="725467"/>
                </a:cubicBezTo>
                <a:close/>
                <a:moveTo>
                  <a:pt x="2154606" y="4299596"/>
                </a:moveTo>
                <a:cubicBezTo>
                  <a:pt x="2154606" y="4421612"/>
                  <a:pt x="2055669" y="4520549"/>
                  <a:pt x="1933654" y="4520549"/>
                </a:cubicBezTo>
                <a:lnTo>
                  <a:pt x="339976" y="4520549"/>
                </a:lnTo>
                <a:cubicBezTo>
                  <a:pt x="217961" y="4520549"/>
                  <a:pt x="119024" y="4421612"/>
                  <a:pt x="119024" y="4299596"/>
                </a:cubicBezTo>
                <a:lnTo>
                  <a:pt x="119024" y="288264"/>
                </a:lnTo>
                <a:cubicBezTo>
                  <a:pt x="119024" y="166249"/>
                  <a:pt x="217961" y="67311"/>
                  <a:pt x="339976" y="67311"/>
                </a:cubicBezTo>
                <a:lnTo>
                  <a:pt x="1933440" y="67311"/>
                </a:lnTo>
                <a:cubicBezTo>
                  <a:pt x="2055456" y="67311"/>
                  <a:pt x="2154393" y="166249"/>
                  <a:pt x="2154393" y="288264"/>
                </a:cubicBezTo>
                <a:lnTo>
                  <a:pt x="2154606" y="4299596"/>
                </a:lnTo>
                <a:lnTo>
                  <a:pt x="2154606" y="4299596"/>
                </a:lnTo>
                <a:close/>
              </a:path>
            </a:pathLst>
          </a:custGeom>
          <a:solidFill>
            <a:srgbClr val="FAB03B"/>
          </a:solidFill>
          <a:ln w="21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pic>
        <p:nvPicPr>
          <p:cNvPr id="25" name="Image 24">
            <a:extLst>
              <a:ext uri="{FF2B5EF4-FFF2-40B4-BE49-F238E27FC236}">
                <a16:creationId xmlns:a16="http://schemas.microsoft.com/office/drawing/2014/main" id="{E7295588-60CD-7F4E-AC81-F552E22BA4AB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3570790" y="1406214"/>
            <a:ext cx="2047749" cy="521421"/>
          </a:xfrm>
          <a:prstGeom prst="round2SameRect">
            <a:avLst>
              <a:gd name="adj1" fmla="val 0"/>
              <a:gd name="adj2" fmla="val 0"/>
            </a:avLst>
          </a:prstGeom>
        </p:spPr>
      </p:pic>
      <p:pic>
        <p:nvPicPr>
          <p:cNvPr id="26" name="Graphique 3">
            <a:extLst>
              <a:ext uri="{FF2B5EF4-FFF2-40B4-BE49-F238E27FC236}">
                <a16:creationId xmlns:a16="http://schemas.microsoft.com/office/drawing/2014/main" id="{3D9F8CAC-430A-D44C-882A-3D83ECF6E5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/>
          <a:srcRect l="5797" t="9915" r="6054" b="3478"/>
          <a:stretch/>
        </p:blipFill>
        <p:spPr>
          <a:xfrm>
            <a:off x="3572829" y="1810475"/>
            <a:ext cx="2047854" cy="4069831"/>
          </a:xfrm>
          <a:prstGeom prst="round2SameRect">
            <a:avLst>
              <a:gd name="adj1" fmla="val 0"/>
              <a:gd name="adj2" fmla="val 11868"/>
            </a:avLst>
          </a:prstGeom>
        </p:spPr>
      </p:pic>
    </p:spTree>
    <p:extLst>
      <p:ext uri="{BB962C8B-B14F-4D97-AF65-F5344CB8AC3E}">
        <p14:creationId xmlns:p14="http://schemas.microsoft.com/office/powerpoint/2010/main" val="196638400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ECEB247-EC85-1148-B1C7-6F1895ABE2A4}"/>
              </a:ext>
            </a:extLst>
          </p:cNvPr>
          <p:cNvSpPr/>
          <p:nvPr userDrawn="1"/>
        </p:nvSpPr>
        <p:spPr>
          <a:xfrm>
            <a:off x="-1" y="0"/>
            <a:ext cx="12192000" cy="6858001"/>
          </a:xfrm>
          <a:prstGeom prst="rect">
            <a:avLst/>
          </a:prstGeom>
          <a:gradFill flip="none" rotWithShape="0">
            <a:gsLst>
              <a:gs pos="0">
                <a:srgbClr val="B8B1F3"/>
              </a:gs>
              <a:gs pos="100000">
                <a:srgbClr val="8989FF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Graphique 6">
            <a:extLst>
              <a:ext uri="{FF2B5EF4-FFF2-40B4-BE49-F238E27FC236}">
                <a16:creationId xmlns:a16="http://schemas.microsoft.com/office/drawing/2014/main" id="{93AA6515-ABFD-464B-85B0-224D1E6EDC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40" t="14643" r="31599" b="19868"/>
          <a:stretch/>
        </p:blipFill>
        <p:spPr>
          <a:xfrm>
            <a:off x="3471753" y="0"/>
            <a:ext cx="8720247" cy="6858000"/>
          </a:xfrm>
          <a:prstGeom prst="rect">
            <a:avLst/>
          </a:prstGeom>
        </p:spPr>
      </p:pic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56833C13-1CF4-3E40-A2A9-CFA6FA72D2D5}"/>
              </a:ext>
            </a:extLst>
          </p:cNvPr>
          <p:cNvSpPr/>
          <p:nvPr userDrawn="1"/>
        </p:nvSpPr>
        <p:spPr>
          <a:xfrm>
            <a:off x="9256534" y="546015"/>
            <a:ext cx="2935466" cy="631198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 </a:t>
            </a:r>
          </a:p>
        </p:txBody>
      </p:sp>
      <p:pic>
        <p:nvPicPr>
          <p:cNvPr id="9" name="Graphique 8">
            <a:extLst>
              <a:ext uri="{FF2B5EF4-FFF2-40B4-BE49-F238E27FC236}">
                <a16:creationId xmlns:a16="http://schemas.microsoft.com/office/drawing/2014/main" id="{080F6ECF-94F4-7E49-9D12-ADC5246988F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257939" y="6110514"/>
            <a:ext cx="797928" cy="653143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79A95D90-0B0F-6240-8910-87055B8A59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t="63991" r="22236"/>
          <a:stretch/>
        </p:blipFill>
        <p:spPr>
          <a:xfrm>
            <a:off x="9110670" y="-1"/>
            <a:ext cx="3081329" cy="1257622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D24A0758-9A2B-4E4A-B964-1F9340794949}"/>
              </a:ext>
            </a:extLst>
          </p:cNvPr>
          <p:cNvSpPr txBox="1"/>
          <p:nvPr userDrawn="1"/>
        </p:nvSpPr>
        <p:spPr>
          <a:xfrm>
            <a:off x="9632664" y="333686"/>
            <a:ext cx="219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spc="-80">
                <a:solidFill>
                  <a:srgbClr val="0A334A"/>
                </a:solidFill>
                <a:latin typeface="Fair Prosper" pitchFamily="2" charset="0"/>
              </a:rPr>
              <a:t>Résultats</a:t>
            </a:r>
            <a:endParaRPr lang="fr-FR" sz="6000" spc="-80">
              <a:solidFill>
                <a:srgbClr val="0A334A"/>
              </a:solidFill>
              <a:latin typeface="Fair Prosper" pitchFamily="2" charset="0"/>
            </a:endParaRP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3E5F2912-80D4-0C42-9F4D-1FFE08E1E55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l="24505" t="41202"/>
          <a:stretch/>
        </p:blipFill>
        <p:spPr>
          <a:xfrm>
            <a:off x="-1" y="0"/>
            <a:ext cx="2023035" cy="746736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D29D40E0-C573-364B-84D5-B4340804A3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/>
          <a:srcRect t="50381"/>
          <a:stretch/>
        </p:blipFill>
        <p:spPr>
          <a:xfrm>
            <a:off x="2391755" y="0"/>
            <a:ext cx="889000" cy="441118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6B9832C2-120D-9D45-A7EA-D9BEE2CEC5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/>
          <a:srcRect l="24505" b="59499"/>
          <a:stretch/>
        </p:blipFill>
        <p:spPr>
          <a:xfrm>
            <a:off x="-1" y="6348777"/>
            <a:ext cx="2023035" cy="509223"/>
          </a:xfrm>
          <a:prstGeom prst="rect">
            <a:avLst/>
          </a:prstGeom>
        </p:spPr>
      </p:pic>
      <p:pic>
        <p:nvPicPr>
          <p:cNvPr id="15" name="Graphique 14">
            <a:extLst>
              <a:ext uri="{FF2B5EF4-FFF2-40B4-BE49-F238E27FC236}">
                <a16:creationId xmlns:a16="http://schemas.microsoft.com/office/drawing/2014/main" id="{BB67316A-DA33-E043-B0C0-180DDAACB082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1356365" y="6167149"/>
            <a:ext cx="797928" cy="653143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F2BAF224-CB5C-3045-BC12-122860837F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/>
          <a:srcRect b="53863"/>
          <a:stretch/>
        </p:blipFill>
        <p:spPr>
          <a:xfrm>
            <a:off x="6984123" y="6453707"/>
            <a:ext cx="889000" cy="404293"/>
          </a:xfrm>
          <a:prstGeom prst="rect">
            <a:avLst/>
          </a:prstGeom>
        </p:spPr>
      </p:pic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A10B1330-F5CE-2A46-9188-0D25BE92D824}"/>
              </a:ext>
            </a:extLst>
          </p:cNvPr>
          <p:cNvSpPr/>
          <p:nvPr userDrawn="1"/>
        </p:nvSpPr>
        <p:spPr>
          <a:xfrm>
            <a:off x="257358" y="3617587"/>
            <a:ext cx="2689743" cy="641375"/>
          </a:xfrm>
          <a:prstGeom prst="roundRect">
            <a:avLst/>
          </a:prstGeom>
          <a:solidFill>
            <a:srgbClr val="FEBA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5638ECA9-3A68-B349-A0B1-AEC4CB4576DF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97348D41-7994-AD4A-860D-4A68C9F9F655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034C76A4-CAD9-E948-B7F8-431C6D619704}"/>
              </a:ext>
            </a:extLst>
          </p:cNvPr>
          <p:cNvSpPr txBox="1"/>
          <p:nvPr userDrawn="1"/>
        </p:nvSpPr>
        <p:spPr>
          <a:xfrm>
            <a:off x="6443889" y="2278262"/>
            <a:ext cx="25890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chemeClr val="bg1"/>
                </a:solidFill>
                <a:latin typeface="Fair Prosper" pitchFamily="2" charset="0"/>
                <a:cs typeface="Poppins" panose="00000500000000000000" pitchFamily="2" charset="0"/>
              </a:rPr>
              <a:t>Diffusion</a:t>
            </a:r>
            <a:endParaRPr lang="fr-FR" sz="2000">
              <a:solidFill>
                <a:schemeClr val="bg1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7FD1B9D9-DE2A-3A40-9024-7AF5682861BB}"/>
              </a:ext>
            </a:extLst>
          </p:cNvPr>
          <p:cNvSpPr txBox="1"/>
          <p:nvPr userDrawn="1"/>
        </p:nvSpPr>
        <p:spPr>
          <a:xfrm>
            <a:off x="785179" y="2278262"/>
            <a:ext cx="24705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chemeClr val="bg1"/>
                </a:solidFill>
                <a:latin typeface="Fair Prosper" pitchFamily="2" charset="0"/>
                <a:cs typeface="Poppins" panose="00000500000000000000" pitchFamily="2" charset="0"/>
              </a:rPr>
              <a:t>Objectifs</a:t>
            </a:r>
            <a:endParaRPr lang="fr-FR" sz="2400">
              <a:solidFill>
                <a:schemeClr val="bg1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22" name="Forme libre : forme 3">
            <a:extLst>
              <a:ext uri="{FF2B5EF4-FFF2-40B4-BE49-F238E27FC236}">
                <a16:creationId xmlns:a16="http://schemas.microsoft.com/office/drawing/2014/main" id="{EBC7B2E3-EDBB-4C48-8239-8F104ED16200}"/>
              </a:ext>
            </a:extLst>
          </p:cNvPr>
          <p:cNvSpPr/>
          <p:nvPr userDrawn="1"/>
        </p:nvSpPr>
        <p:spPr>
          <a:xfrm>
            <a:off x="3459516" y="1349232"/>
            <a:ext cx="2273630" cy="4587860"/>
          </a:xfrm>
          <a:custGeom>
            <a:avLst/>
            <a:gdLst>
              <a:gd name="connsiteX0" fmla="*/ 2238158 w 2273630"/>
              <a:gd name="connsiteY0" fmla="*/ 725467 h 4587860"/>
              <a:gd name="connsiteX1" fmla="*/ 2233884 w 2273630"/>
              <a:gd name="connsiteY1" fmla="*/ 725467 h 4587860"/>
              <a:gd name="connsiteX2" fmla="*/ 2233884 w 2273630"/>
              <a:gd name="connsiteY2" fmla="*/ 272237 h 4587860"/>
              <a:gd name="connsiteX3" fmla="*/ 1961647 w 2273630"/>
              <a:gd name="connsiteY3" fmla="*/ 0 h 4587860"/>
              <a:gd name="connsiteX4" fmla="*/ 311983 w 2273630"/>
              <a:gd name="connsiteY4" fmla="*/ 0 h 4587860"/>
              <a:gd name="connsiteX5" fmla="*/ 39746 w 2273630"/>
              <a:gd name="connsiteY5" fmla="*/ 272237 h 4587860"/>
              <a:gd name="connsiteX6" fmla="*/ 39746 w 2273630"/>
              <a:gd name="connsiteY6" fmla="*/ 725467 h 4587860"/>
              <a:gd name="connsiteX7" fmla="*/ 35472 w 2273630"/>
              <a:gd name="connsiteY7" fmla="*/ 725467 h 4587860"/>
              <a:gd name="connsiteX8" fmla="*/ 0 w 2273630"/>
              <a:gd name="connsiteY8" fmla="*/ 760939 h 4587860"/>
              <a:gd name="connsiteX9" fmla="*/ 0 w 2273630"/>
              <a:gd name="connsiteY9" fmla="*/ 1074632 h 4587860"/>
              <a:gd name="connsiteX10" fmla="*/ 35472 w 2273630"/>
              <a:gd name="connsiteY10" fmla="*/ 1110104 h 4587860"/>
              <a:gd name="connsiteX11" fmla="*/ 39746 w 2273630"/>
              <a:gd name="connsiteY11" fmla="*/ 1110104 h 4587860"/>
              <a:gd name="connsiteX12" fmla="*/ 39746 w 2273630"/>
              <a:gd name="connsiteY12" fmla="*/ 1184895 h 4587860"/>
              <a:gd name="connsiteX13" fmla="*/ 35472 w 2273630"/>
              <a:gd name="connsiteY13" fmla="*/ 1184895 h 4587860"/>
              <a:gd name="connsiteX14" fmla="*/ 0 w 2273630"/>
              <a:gd name="connsiteY14" fmla="*/ 1220366 h 4587860"/>
              <a:gd name="connsiteX15" fmla="*/ 0 w 2273630"/>
              <a:gd name="connsiteY15" fmla="*/ 1534059 h 4587860"/>
              <a:gd name="connsiteX16" fmla="*/ 35472 w 2273630"/>
              <a:gd name="connsiteY16" fmla="*/ 1569531 h 4587860"/>
              <a:gd name="connsiteX17" fmla="*/ 39746 w 2273630"/>
              <a:gd name="connsiteY17" fmla="*/ 1569531 h 4587860"/>
              <a:gd name="connsiteX18" fmla="*/ 39746 w 2273630"/>
              <a:gd name="connsiteY18" fmla="*/ 4315623 h 4587860"/>
              <a:gd name="connsiteX19" fmla="*/ 311983 w 2273630"/>
              <a:gd name="connsiteY19" fmla="*/ 4587860 h 4587860"/>
              <a:gd name="connsiteX20" fmla="*/ 1961647 w 2273630"/>
              <a:gd name="connsiteY20" fmla="*/ 4587860 h 4587860"/>
              <a:gd name="connsiteX21" fmla="*/ 2233884 w 2273630"/>
              <a:gd name="connsiteY21" fmla="*/ 4315623 h 4587860"/>
              <a:gd name="connsiteX22" fmla="*/ 2233884 w 2273630"/>
              <a:gd name="connsiteY22" fmla="*/ 1302422 h 4587860"/>
              <a:gd name="connsiteX23" fmla="*/ 2238158 w 2273630"/>
              <a:gd name="connsiteY23" fmla="*/ 1302422 h 4587860"/>
              <a:gd name="connsiteX24" fmla="*/ 2273630 w 2273630"/>
              <a:gd name="connsiteY24" fmla="*/ 1266950 h 4587860"/>
              <a:gd name="connsiteX25" fmla="*/ 2273630 w 2273630"/>
              <a:gd name="connsiteY25" fmla="*/ 760939 h 4587860"/>
              <a:gd name="connsiteX26" fmla="*/ 2238158 w 2273630"/>
              <a:gd name="connsiteY26" fmla="*/ 725467 h 4587860"/>
              <a:gd name="connsiteX27" fmla="*/ 2154606 w 2273630"/>
              <a:gd name="connsiteY27" fmla="*/ 4299596 h 4587860"/>
              <a:gd name="connsiteX28" fmla="*/ 1933654 w 2273630"/>
              <a:gd name="connsiteY28" fmla="*/ 4520549 h 4587860"/>
              <a:gd name="connsiteX29" fmla="*/ 339976 w 2273630"/>
              <a:gd name="connsiteY29" fmla="*/ 4520549 h 4587860"/>
              <a:gd name="connsiteX30" fmla="*/ 119024 w 2273630"/>
              <a:gd name="connsiteY30" fmla="*/ 4299596 h 4587860"/>
              <a:gd name="connsiteX31" fmla="*/ 119024 w 2273630"/>
              <a:gd name="connsiteY31" fmla="*/ 288264 h 4587860"/>
              <a:gd name="connsiteX32" fmla="*/ 339976 w 2273630"/>
              <a:gd name="connsiteY32" fmla="*/ 67311 h 4587860"/>
              <a:gd name="connsiteX33" fmla="*/ 1933440 w 2273630"/>
              <a:gd name="connsiteY33" fmla="*/ 67311 h 4587860"/>
              <a:gd name="connsiteX34" fmla="*/ 2154393 w 2273630"/>
              <a:gd name="connsiteY34" fmla="*/ 288264 h 4587860"/>
              <a:gd name="connsiteX35" fmla="*/ 2154606 w 2273630"/>
              <a:gd name="connsiteY35" fmla="*/ 4299596 h 4587860"/>
              <a:gd name="connsiteX36" fmla="*/ 2154606 w 2273630"/>
              <a:gd name="connsiteY36" fmla="*/ 4299596 h 4587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73630" h="4587860">
                <a:moveTo>
                  <a:pt x="2238158" y="725467"/>
                </a:moveTo>
                <a:lnTo>
                  <a:pt x="2233884" y="725467"/>
                </a:lnTo>
                <a:lnTo>
                  <a:pt x="2233884" y="272237"/>
                </a:lnTo>
                <a:cubicBezTo>
                  <a:pt x="2233671" y="121802"/>
                  <a:pt x="2111869" y="0"/>
                  <a:pt x="1961647" y="0"/>
                </a:cubicBezTo>
                <a:lnTo>
                  <a:pt x="311983" y="0"/>
                </a:lnTo>
                <a:cubicBezTo>
                  <a:pt x="161761" y="0"/>
                  <a:pt x="39746" y="121802"/>
                  <a:pt x="39746" y="272237"/>
                </a:cubicBezTo>
                <a:lnTo>
                  <a:pt x="39746" y="725467"/>
                </a:lnTo>
                <a:lnTo>
                  <a:pt x="35472" y="725467"/>
                </a:lnTo>
                <a:cubicBezTo>
                  <a:pt x="15813" y="725467"/>
                  <a:pt x="0" y="741280"/>
                  <a:pt x="0" y="760939"/>
                </a:cubicBezTo>
                <a:lnTo>
                  <a:pt x="0" y="1074632"/>
                </a:lnTo>
                <a:cubicBezTo>
                  <a:pt x="0" y="1094291"/>
                  <a:pt x="15813" y="1110104"/>
                  <a:pt x="35472" y="1110104"/>
                </a:cubicBezTo>
                <a:lnTo>
                  <a:pt x="39746" y="1110104"/>
                </a:lnTo>
                <a:lnTo>
                  <a:pt x="39746" y="1184895"/>
                </a:lnTo>
                <a:lnTo>
                  <a:pt x="35472" y="1184895"/>
                </a:lnTo>
                <a:cubicBezTo>
                  <a:pt x="15813" y="1184895"/>
                  <a:pt x="0" y="1200707"/>
                  <a:pt x="0" y="1220366"/>
                </a:cubicBezTo>
                <a:lnTo>
                  <a:pt x="0" y="1534059"/>
                </a:lnTo>
                <a:cubicBezTo>
                  <a:pt x="0" y="1553718"/>
                  <a:pt x="15813" y="1569531"/>
                  <a:pt x="35472" y="1569531"/>
                </a:cubicBezTo>
                <a:lnTo>
                  <a:pt x="39746" y="1569531"/>
                </a:lnTo>
                <a:lnTo>
                  <a:pt x="39746" y="4315623"/>
                </a:lnTo>
                <a:cubicBezTo>
                  <a:pt x="39746" y="4465845"/>
                  <a:pt x="161547" y="4587860"/>
                  <a:pt x="311983" y="4587860"/>
                </a:cubicBezTo>
                <a:lnTo>
                  <a:pt x="1961647" y="4587860"/>
                </a:lnTo>
                <a:cubicBezTo>
                  <a:pt x="2111869" y="4587860"/>
                  <a:pt x="2233884" y="4466059"/>
                  <a:pt x="2233884" y="4315623"/>
                </a:cubicBezTo>
                <a:lnTo>
                  <a:pt x="2233884" y="1302422"/>
                </a:lnTo>
                <a:lnTo>
                  <a:pt x="2238158" y="1302422"/>
                </a:lnTo>
                <a:cubicBezTo>
                  <a:pt x="2257817" y="1302422"/>
                  <a:pt x="2273630" y="1286609"/>
                  <a:pt x="2273630" y="1266950"/>
                </a:cubicBezTo>
                <a:lnTo>
                  <a:pt x="2273630" y="760939"/>
                </a:lnTo>
                <a:cubicBezTo>
                  <a:pt x="2273630" y="741280"/>
                  <a:pt x="2257817" y="725467"/>
                  <a:pt x="2238158" y="725467"/>
                </a:cubicBezTo>
                <a:close/>
                <a:moveTo>
                  <a:pt x="2154606" y="4299596"/>
                </a:moveTo>
                <a:cubicBezTo>
                  <a:pt x="2154606" y="4421612"/>
                  <a:pt x="2055669" y="4520549"/>
                  <a:pt x="1933654" y="4520549"/>
                </a:cubicBezTo>
                <a:lnTo>
                  <a:pt x="339976" y="4520549"/>
                </a:lnTo>
                <a:cubicBezTo>
                  <a:pt x="217961" y="4520549"/>
                  <a:pt x="119024" y="4421612"/>
                  <a:pt x="119024" y="4299596"/>
                </a:cubicBezTo>
                <a:lnTo>
                  <a:pt x="119024" y="288264"/>
                </a:lnTo>
                <a:cubicBezTo>
                  <a:pt x="119024" y="166249"/>
                  <a:pt x="217961" y="67311"/>
                  <a:pt x="339976" y="67311"/>
                </a:cubicBezTo>
                <a:lnTo>
                  <a:pt x="1933440" y="67311"/>
                </a:lnTo>
                <a:cubicBezTo>
                  <a:pt x="2055456" y="67311"/>
                  <a:pt x="2154393" y="166249"/>
                  <a:pt x="2154393" y="288264"/>
                </a:cubicBezTo>
                <a:lnTo>
                  <a:pt x="2154606" y="4299596"/>
                </a:lnTo>
                <a:lnTo>
                  <a:pt x="2154606" y="4299596"/>
                </a:lnTo>
                <a:close/>
              </a:path>
            </a:pathLst>
          </a:custGeom>
          <a:solidFill>
            <a:srgbClr val="FAB03B"/>
          </a:solidFill>
          <a:ln w="21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id="{CAB59390-5649-6C41-870F-86A0AE06C204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3576558" y="1409008"/>
            <a:ext cx="2044153" cy="485486"/>
          </a:xfrm>
          <a:prstGeom prst="rect">
            <a:avLst/>
          </a:prstGeom>
        </p:spPr>
      </p:pic>
      <p:pic>
        <p:nvPicPr>
          <p:cNvPr id="24" name="Graphique 5">
            <a:extLst>
              <a:ext uri="{FF2B5EF4-FFF2-40B4-BE49-F238E27FC236}">
                <a16:creationId xmlns:a16="http://schemas.microsoft.com/office/drawing/2014/main" id="{FFA0AA65-6F45-5E4E-80EC-88CC892545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/>
          <a:srcRect l="6233" t="9013" r="5134" b="3712"/>
          <a:stretch/>
        </p:blipFill>
        <p:spPr>
          <a:xfrm>
            <a:off x="3576363" y="1817263"/>
            <a:ext cx="2043526" cy="4053152"/>
          </a:xfrm>
          <a:prstGeom prst="round2SameRect">
            <a:avLst>
              <a:gd name="adj1" fmla="val 0"/>
              <a:gd name="adj2" fmla="val 8855"/>
            </a:avLst>
          </a:prstGeom>
        </p:spPr>
      </p:pic>
    </p:spTree>
    <p:extLst>
      <p:ext uri="{BB962C8B-B14F-4D97-AF65-F5344CB8AC3E}">
        <p14:creationId xmlns:p14="http://schemas.microsoft.com/office/powerpoint/2010/main" val="283033112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ED4E0404-A376-6144-81EE-C6EDCBC58746}"/>
              </a:ext>
            </a:extLst>
          </p:cNvPr>
          <p:cNvSpPr/>
          <p:nvPr userDrawn="1"/>
        </p:nvSpPr>
        <p:spPr>
          <a:xfrm>
            <a:off x="-1" y="0"/>
            <a:ext cx="12192000" cy="6858001"/>
          </a:xfrm>
          <a:prstGeom prst="rect">
            <a:avLst/>
          </a:prstGeom>
          <a:gradFill flip="none" rotWithShape="0">
            <a:gsLst>
              <a:gs pos="0">
                <a:srgbClr val="B8B1F3"/>
              </a:gs>
              <a:gs pos="100000">
                <a:srgbClr val="8989FF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Graphique 6">
            <a:extLst>
              <a:ext uri="{FF2B5EF4-FFF2-40B4-BE49-F238E27FC236}">
                <a16:creationId xmlns:a16="http://schemas.microsoft.com/office/drawing/2014/main" id="{9F733EB4-CF32-2044-8546-F70A0054FB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40" t="14643" r="31599" b="19868"/>
          <a:stretch/>
        </p:blipFill>
        <p:spPr>
          <a:xfrm>
            <a:off x="3471753" y="0"/>
            <a:ext cx="8720247" cy="6858000"/>
          </a:xfrm>
          <a:prstGeom prst="rect">
            <a:avLst/>
          </a:prstGeom>
        </p:spPr>
      </p:pic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CDEC0AE6-8E57-E247-9C36-DD36FCD5A9A8}"/>
              </a:ext>
            </a:extLst>
          </p:cNvPr>
          <p:cNvSpPr/>
          <p:nvPr userDrawn="1"/>
        </p:nvSpPr>
        <p:spPr>
          <a:xfrm>
            <a:off x="9256534" y="546015"/>
            <a:ext cx="2935466" cy="631198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 </a:t>
            </a:r>
          </a:p>
        </p:txBody>
      </p:sp>
      <p:pic>
        <p:nvPicPr>
          <p:cNvPr id="9" name="Graphique 8">
            <a:extLst>
              <a:ext uri="{FF2B5EF4-FFF2-40B4-BE49-F238E27FC236}">
                <a16:creationId xmlns:a16="http://schemas.microsoft.com/office/drawing/2014/main" id="{DBC1AD3B-2FFD-9E48-BA70-D1CC4173A21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257939" y="6110514"/>
            <a:ext cx="797928" cy="653143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2B48690D-34F0-1F44-9019-9115ECD2978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t="63991" r="22236"/>
          <a:stretch/>
        </p:blipFill>
        <p:spPr>
          <a:xfrm>
            <a:off x="9110670" y="-1"/>
            <a:ext cx="3081329" cy="1257622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F873A388-1425-2D48-BB52-DD270477D00E}"/>
              </a:ext>
            </a:extLst>
          </p:cNvPr>
          <p:cNvSpPr txBox="1"/>
          <p:nvPr userDrawn="1"/>
        </p:nvSpPr>
        <p:spPr>
          <a:xfrm>
            <a:off x="9632664" y="333686"/>
            <a:ext cx="219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spc="-80">
                <a:solidFill>
                  <a:srgbClr val="0A334A"/>
                </a:solidFill>
                <a:latin typeface="Fair Prosper" pitchFamily="2" charset="0"/>
              </a:rPr>
              <a:t>Résultats</a:t>
            </a:r>
            <a:endParaRPr lang="fr-FR" sz="6000" spc="-80">
              <a:solidFill>
                <a:srgbClr val="0A334A"/>
              </a:solidFill>
              <a:latin typeface="Fair Prosper" pitchFamily="2" charset="0"/>
            </a:endParaRP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AD7C9B92-7008-7542-A16A-29B200AAF3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l="24505" t="41202"/>
          <a:stretch/>
        </p:blipFill>
        <p:spPr>
          <a:xfrm>
            <a:off x="-1" y="0"/>
            <a:ext cx="2023035" cy="746736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EA94D6CD-F524-514F-B059-E734871960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/>
          <a:srcRect t="50381"/>
          <a:stretch/>
        </p:blipFill>
        <p:spPr>
          <a:xfrm>
            <a:off x="2391755" y="0"/>
            <a:ext cx="889000" cy="441118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8ADB0E2C-7926-9045-9AB7-1492712440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/>
          <a:srcRect l="24505" b="59499"/>
          <a:stretch/>
        </p:blipFill>
        <p:spPr>
          <a:xfrm>
            <a:off x="-1" y="6348777"/>
            <a:ext cx="2023035" cy="509223"/>
          </a:xfrm>
          <a:prstGeom prst="rect">
            <a:avLst/>
          </a:prstGeom>
        </p:spPr>
      </p:pic>
      <p:pic>
        <p:nvPicPr>
          <p:cNvPr id="15" name="Graphique 14">
            <a:extLst>
              <a:ext uri="{FF2B5EF4-FFF2-40B4-BE49-F238E27FC236}">
                <a16:creationId xmlns:a16="http://schemas.microsoft.com/office/drawing/2014/main" id="{FD19D601-2FF9-AF48-B7F7-003B9FCF0A06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1356365" y="6167149"/>
            <a:ext cx="797928" cy="653143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4F6EB0B9-4D17-D344-937B-91D18D0772F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/>
          <a:srcRect b="53863"/>
          <a:stretch/>
        </p:blipFill>
        <p:spPr>
          <a:xfrm>
            <a:off x="6984123" y="6453707"/>
            <a:ext cx="889000" cy="404293"/>
          </a:xfrm>
          <a:prstGeom prst="rect">
            <a:avLst/>
          </a:prstGeom>
        </p:spPr>
      </p:pic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ACBB124B-9775-5E4F-8E4F-0F7616E5B3CF}"/>
              </a:ext>
            </a:extLst>
          </p:cNvPr>
          <p:cNvSpPr/>
          <p:nvPr userDrawn="1"/>
        </p:nvSpPr>
        <p:spPr>
          <a:xfrm>
            <a:off x="257358" y="3617587"/>
            <a:ext cx="1985099" cy="641375"/>
          </a:xfrm>
          <a:prstGeom prst="roundRect">
            <a:avLst/>
          </a:prstGeom>
          <a:solidFill>
            <a:srgbClr val="FEBA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6E8EE108-2CE5-5048-B119-88D32F09FDE0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5BCAF814-B2F0-5643-8F7A-0353619040DA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E9EB3AFE-6A60-F749-B981-0256DC12D79C}"/>
              </a:ext>
            </a:extLst>
          </p:cNvPr>
          <p:cNvSpPr txBox="1"/>
          <p:nvPr userDrawn="1"/>
        </p:nvSpPr>
        <p:spPr>
          <a:xfrm>
            <a:off x="6683376" y="2278262"/>
            <a:ext cx="25890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chemeClr val="bg1"/>
                </a:solidFill>
                <a:latin typeface="Fair Prosper" pitchFamily="2" charset="0"/>
                <a:cs typeface="Poppins" panose="00000500000000000000" pitchFamily="2" charset="0"/>
              </a:rPr>
              <a:t>Diffusion</a:t>
            </a:r>
            <a:endParaRPr lang="fr-FR" sz="2000">
              <a:solidFill>
                <a:schemeClr val="bg1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3A83E8A6-E87E-C84B-AC1F-A0B00B53D4E2}"/>
              </a:ext>
            </a:extLst>
          </p:cNvPr>
          <p:cNvSpPr txBox="1"/>
          <p:nvPr userDrawn="1"/>
        </p:nvSpPr>
        <p:spPr>
          <a:xfrm>
            <a:off x="273548" y="2278262"/>
            <a:ext cx="24705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chemeClr val="bg1"/>
                </a:solidFill>
                <a:latin typeface="Fair Prosper" pitchFamily="2" charset="0"/>
                <a:cs typeface="Poppins" panose="00000500000000000000" pitchFamily="2" charset="0"/>
              </a:rPr>
              <a:t>Objectifs</a:t>
            </a:r>
            <a:endParaRPr lang="fr-FR" sz="2400">
              <a:solidFill>
                <a:schemeClr val="bg1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866B719D-A706-5547-A7EB-6C1B0CD0FDF3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7C952C5C-535F-7545-8A72-047931BA7D8D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9428C7E6-74BF-854D-B1F4-8F2ADCD3E39C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229093E8-05C5-0142-967C-BFC4E715F19D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31C7F455-B636-5140-BEDA-0ABD5B39FF6D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83F20358-5D80-704C-B1BA-4B423DDB413E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sp>
        <p:nvSpPr>
          <p:cNvPr id="32" name="Forme libre : forme 11">
            <a:extLst>
              <a:ext uri="{FF2B5EF4-FFF2-40B4-BE49-F238E27FC236}">
                <a16:creationId xmlns:a16="http://schemas.microsoft.com/office/drawing/2014/main" id="{8C6D9150-0E70-824E-9866-B8749D895E9C}"/>
              </a:ext>
            </a:extLst>
          </p:cNvPr>
          <p:cNvSpPr/>
          <p:nvPr userDrawn="1"/>
        </p:nvSpPr>
        <p:spPr>
          <a:xfrm>
            <a:off x="2622857" y="1406983"/>
            <a:ext cx="2031198" cy="4098667"/>
          </a:xfrm>
          <a:custGeom>
            <a:avLst/>
            <a:gdLst>
              <a:gd name="connsiteX0" fmla="*/ 2238158 w 2273630"/>
              <a:gd name="connsiteY0" fmla="*/ 725467 h 4587860"/>
              <a:gd name="connsiteX1" fmla="*/ 2233884 w 2273630"/>
              <a:gd name="connsiteY1" fmla="*/ 725467 h 4587860"/>
              <a:gd name="connsiteX2" fmla="*/ 2233884 w 2273630"/>
              <a:gd name="connsiteY2" fmla="*/ 272237 h 4587860"/>
              <a:gd name="connsiteX3" fmla="*/ 1961647 w 2273630"/>
              <a:gd name="connsiteY3" fmla="*/ 0 h 4587860"/>
              <a:gd name="connsiteX4" fmla="*/ 311983 w 2273630"/>
              <a:gd name="connsiteY4" fmla="*/ 0 h 4587860"/>
              <a:gd name="connsiteX5" fmla="*/ 39746 w 2273630"/>
              <a:gd name="connsiteY5" fmla="*/ 272237 h 4587860"/>
              <a:gd name="connsiteX6" fmla="*/ 39746 w 2273630"/>
              <a:gd name="connsiteY6" fmla="*/ 725467 h 4587860"/>
              <a:gd name="connsiteX7" fmla="*/ 35472 w 2273630"/>
              <a:gd name="connsiteY7" fmla="*/ 725467 h 4587860"/>
              <a:gd name="connsiteX8" fmla="*/ 0 w 2273630"/>
              <a:gd name="connsiteY8" fmla="*/ 760939 h 4587860"/>
              <a:gd name="connsiteX9" fmla="*/ 0 w 2273630"/>
              <a:gd name="connsiteY9" fmla="*/ 1074632 h 4587860"/>
              <a:gd name="connsiteX10" fmla="*/ 35472 w 2273630"/>
              <a:gd name="connsiteY10" fmla="*/ 1110104 h 4587860"/>
              <a:gd name="connsiteX11" fmla="*/ 39746 w 2273630"/>
              <a:gd name="connsiteY11" fmla="*/ 1110104 h 4587860"/>
              <a:gd name="connsiteX12" fmla="*/ 39746 w 2273630"/>
              <a:gd name="connsiteY12" fmla="*/ 1184895 h 4587860"/>
              <a:gd name="connsiteX13" fmla="*/ 35472 w 2273630"/>
              <a:gd name="connsiteY13" fmla="*/ 1184895 h 4587860"/>
              <a:gd name="connsiteX14" fmla="*/ 0 w 2273630"/>
              <a:gd name="connsiteY14" fmla="*/ 1220366 h 4587860"/>
              <a:gd name="connsiteX15" fmla="*/ 0 w 2273630"/>
              <a:gd name="connsiteY15" fmla="*/ 1534059 h 4587860"/>
              <a:gd name="connsiteX16" fmla="*/ 35472 w 2273630"/>
              <a:gd name="connsiteY16" fmla="*/ 1569531 h 4587860"/>
              <a:gd name="connsiteX17" fmla="*/ 39746 w 2273630"/>
              <a:gd name="connsiteY17" fmla="*/ 1569531 h 4587860"/>
              <a:gd name="connsiteX18" fmla="*/ 39746 w 2273630"/>
              <a:gd name="connsiteY18" fmla="*/ 4315623 h 4587860"/>
              <a:gd name="connsiteX19" fmla="*/ 311983 w 2273630"/>
              <a:gd name="connsiteY19" fmla="*/ 4587860 h 4587860"/>
              <a:gd name="connsiteX20" fmla="*/ 1961647 w 2273630"/>
              <a:gd name="connsiteY20" fmla="*/ 4587860 h 4587860"/>
              <a:gd name="connsiteX21" fmla="*/ 2233884 w 2273630"/>
              <a:gd name="connsiteY21" fmla="*/ 4315623 h 4587860"/>
              <a:gd name="connsiteX22" fmla="*/ 2233884 w 2273630"/>
              <a:gd name="connsiteY22" fmla="*/ 1302422 h 4587860"/>
              <a:gd name="connsiteX23" fmla="*/ 2238158 w 2273630"/>
              <a:gd name="connsiteY23" fmla="*/ 1302422 h 4587860"/>
              <a:gd name="connsiteX24" fmla="*/ 2273630 w 2273630"/>
              <a:gd name="connsiteY24" fmla="*/ 1266950 h 4587860"/>
              <a:gd name="connsiteX25" fmla="*/ 2273630 w 2273630"/>
              <a:gd name="connsiteY25" fmla="*/ 760939 h 4587860"/>
              <a:gd name="connsiteX26" fmla="*/ 2238158 w 2273630"/>
              <a:gd name="connsiteY26" fmla="*/ 725467 h 4587860"/>
              <a:gd name="connsiteX27" fmla="*/ 2154606 w 2273630"/>
              <a:gd name="connsiteY27" fmla="*/ 4299596 h 4587860"/>
              <a:gd name="connsiteX28" fmla="*/ 1933654 w 2273630"/>
              <a:gd name="connsiteY28" fmla="*/ 4520549 h 4587860"/>
              <a:gd name="connsiteX29" fmla="*/ 339976 w 2273630"/>
              <a:gd name="connsiteY29" fmla="*/ 4520549 h 4587860"/>
              <a:gd name="connsiteX30" fmla="*/ 119024 w 2273630"/>
              <a:gd name="connsiteY30" fmla="*/ 4299596 h 4587860"/>
              <a:gd name="connsiteX31" fmla="*/ 119024 w 2273630"/>
              <a:gd name="connsiteY31" fmla="*/ 288264 h 4587860"/>
              <a:gd name="connsiteX32" fmla="*/ 339976 w 2273630"/>
              <a:gd name="connsiteY32" fmla="*/ 67311 h 4587860"/>
              <a:gd name="connsiteX33" fmla="*/ 1933440 w 2273630"/>
              <a:gd name="connsiteY33" fmla="*/ 67311 h 4587860"/>
              <a:gd name="connsiteX34" fmla="*/ 2154393 w 2273630"/>
              <a:gd name="connsiteY34" fmla="*/ 288264 h 4587860"/>
              <a:gd name="connsiteX35" fmla="*/ 2154606 w 2273630"/>
              <a:gd name="connsiteY35" fmla="*/ 4299596 h 4587860"/>
              <a:gd name="connsiteX36" fmla="*/ 2154606 w 2273630"/>
              <a:gd name="connsiteY36" fmla="*/ 4299596 h 4587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73630" h="4587860">
                <a:moveTo>
                  <a:pt x="2238158" y="725467"/>
                </a:moveTo>
                <a:lnTo>
                  <a:pt x="2233884" y="725467"/>
                </a:lnTo>
                <a:lnTo>
                  <a:pt x="2233884" y="272237"/>
                </a:lnTo>
                <a:cubicBezTo>
                  <a:pt x="2233671" y="121802"/>
                  <a:pt x="2111869" y="0"/>
                  <a:pt x="1961647" y="0"/>
                </a:cubicBezTo>
                <a:lnTo>
                  <a:pt x="311983" y="0"/>
                </a:lnTo>
                <a:cubicBezTo>
                  <a:pt x="161761" y="0"/>
                  <a:pt x="39746" y="121802"/>
                  <a:pt x="39746" y="272237"/>
                </a:cubicBezTo>
                <a:lnTo>
                  <a:pt x="39746" y="725467"/>
                </a:lnTo>
                <a:lnTo>
                  <a:pt x="35472" y="725467"/>
                </a:lnTo>
                <a:cubicBezTo>
                  <a:pt x="15813" y="725467"/>
                  <a:pt x="0" y="741280"/>
                  <a:pt x="0" y="760939"/>
                </a:cubicBezTo>
                <a:lnTo>
                  <a:pt x="0" y="1074632"/>
                </a:lnTo>
                <a:cubicBezTo>
                  <a:pt x="0" y="1094291"/>
                  <a:pt x="15813" y="1110104"/>
                  <a:pt x="35472" y="1110104"/>
                </a:cubicBezTo>
                <a:lnTo>
                  <a:pt x="39746" y="1110104"/>
                </a:lnTo>
                <a:lnTo>
                  <a:pt x="39746" y="1184895"/>
                </a:lnTo>
                <a:lnTo>
                  <a:pt x="35472" y="1184895"/>
                </a:lnTo>
                <a:cubicBezTo>
                  <a:pt x="15813" y="1184895"/>
                  <a:pt x="0" y="1200707"/>
                  <a:pt x="0" y="1220366"/>
                </a:cubicBezTo>
                <a:lnTo>
                  <a:pt x="0" y="1534059"/>
                </a:lnTo>
                <a:cubicBezTo>
                  <a:pt x="0" y="1553718"/>
                  <a:pt x="15813" y="1569531"/>
                  <a:pt x="35472" y="1569531"/>
                </a:cubicBezTo>
                <a:lnTo>
                  <a:pt x="39746" y="1569531"/>
                </a:lnTo>
                <a:lnTo>
                  <a:pt x="39746" y="4315623"/>
                </a:lnTo>
                <a:cubicBezTo>
                  <a:pt x="39746" y="4465845"/>
                  <a:pt x="161547" y="4587860"/>
                  <a:pt x="311983" y="4587860"/>
                </a:cubicBezTo>
                <a:lnTo>
                  <a:pt x="1961647" y="4587860"/>
                </a:lnTo>
                <a:cubicBezTo>
                  <a:pt x="2111869" y="4587860"/>
                  <a:pt x="2233884" y="4466059"/>
                  <a:pt x="2233884" y="4315623"/>
                </a:cubicBezTo>
                <a:lnTo>
                  <a:pt x="2233884" y="1302422"/>
                </a:lnTo>
                <a:lnTo>
                  <a:pt x="2238158" y="1302422"/>
                </a:lnTo>
                <a:cubicBezTo>
                  <a:pt x="2257817" y="1302422"/>
                  <a:pt x="2273630" y="1286609"/>
                  <a:pt x="2273630" y="1266950"/>
                </a:cubicBezTo>
                <a:lnTo>
                  <a:pt x="2273630" y="760939"/>
                </a:lnTo>
                <a:cubicBezTo>
                  <a:pt x="2273630" y="741280"/>
                  <a:pt x="2257817" y="725467"/>
                  <a:pt x="2238158" y="725467"/>
                </a:cubicBezTo>
                <a:close/>
                <a:moveTo>
                  <a:pt x="2154606" y="4299596"/>
                </a:moveTo>
                <a:cubicBezTo>
                  <a:pt x="2154606" y="4421612"/>
                  <a:pt x="2055669" y="4520549"/>
                  <a:pt x="1933654" y="4520549"/>
                </a:cubicBezTo>
                <a:lnTo>
                  <a:pt x="339976" y="4520549"/>
                </a:lnTo>
                <a:cubicBezTo>
                  <a:pt x="217961" y="4520549"/>
                  <a:pt x="119024" y="4421612"/>
                  <a:pt x="119024" y="4299596"/>
                </a:cubicBezTo>
                <a:lnTo>
                  <a:pt x="119024" y="288264"/>
                </a:lnTo>
                <a:cubicBezTo>
                  <a:pt x="119024" y="166249"/>
                  <a:pt x="217961" y="67311"/>
                  <a:pt x="339976" y="67311"/>
                </a:cubicBezTo>
                <a:lnTo>
                  <a:pt x="1933440" y="67311"/>
                </a:lnTo>
                <a:cubicBezTo>
                  <a:pt x="2055456" y="67311"/>
                  <a:pt x="2154393" y="166249"/>
                  <a:pt x="2154393" y="288264"/>
                </a:cubicBezTo>
                <a:lnTo>
                  <a:pt x="2154606" y="4299596"/>
                </a:lnTo>
                <a:lnTo>
                  <a:pt x="2154606" y="4299596"/>
                </a:lnTo>
                <a:close/>
              </a:path>
            </a:pathLst>
          </a:custGeom>
          <a:solidFill>
            <a:srgbClr val="FAB03C"/>
          </a:solidFill>
          <a:ln w="21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pic>
        <p:nvPicPr>
          <p:cNvPr id="33" name="Image 32">
            <a:extLst>
              <a:ext uri="{FF2B5EF4-FFF2-40B4-BE49-F238E27FC236}">
                <a16:creationId xmlns:a16="http://schemas.microsoft.com/office/drawing/2014/main" id="{BE56E16D-50B8-414E-93B0-ECDACBE39BB8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2727236" y="1461215"/>
            <a:ext cx="1824249" cy="465823"/>
          </a:xfrm>
          <a:prstGeom prst="rect">
            <a:avLst/>
          </a:prstGeom>
        </p:spPr>
      </p:pic>
      <p:sp>
        <p:nvSpPr>
          <p:cNvPr id="34" name="Forme libre : forme 11">
            <a:extLst>
              <a:ext uri="{FF2B5EF4-FFF2-40B4-BE49-F238E27FC236}">
                <a16:creationId xmlns:a16="http://schemas.microsoft.com/office/drawing/2014/main" id="{4C0BE8C0-98E9-6343-9B00-838DE7144129}"/>
              </a:ext>
            </a:extLst>
          </p:cNvPr>
          <p:cNvSpPr/>
          <p:nvPr userDrawn="1"/>
        </p:nvSpPr>
        <p:spPr>
          <a:xfrm>
            <a:off x="4744795" y="2780144"/>
            <a:ext cx="1499862" cy="2723697"/>
          </a:xfrm>
          <a:custGeom>
            <a:avLst/>
            <a:gdLst>
              <a:gd name="connsiteX0" fmla="*/ 2238158 w 2273630"/>
              <a:gd name="connsiteY0" fmla="*/ 725467 h 4587860"/>
              <a:gd name="connsiteX1" fmla="*/ 2233884 w 2273630"/>
              <a:gd name="connsiteY1" fmla="*/ 725467 h 4587860"/>
              <a:gd name="connsiteX2" fmla="*/ 2233884 w 2273630"/>
              <a:gd name="connsiteY2" fmla="*/ 272237 h 4587860"/>
              <a:gd name="connsiteX3" fmla="*/ 1961647 w 2273630"/>
              <a:gd name="connsiteY3" fmla="*/ 0 h 4587860"/>
              <a:gd name="connsiteX4" fmla="*/ 311983 w 2273630"/>
              <a:gd name="connsiteY4" fmla="*/ 0 h 4587860"/>
              <a:gd name="connsiteX5" fmla="*/ 39746 w 2273630"/>
              <a:gd name="connsiteY5" fmla="*/ 272237 h 4587860"/>
              <a:gd name="connsiteX6" fmla="*/ 39746 w 2273630"/>
              <a:gd name="connsiteY6" fmla="*/ 725467 h 4587860"/>
              <a:gd name="connsiteX7" fmla="*/ 35472 w 2273630"/>
              <a:gd name="connsiteY7" fmla="*/ 725467 h 4587860"/>
              <a:gd name="connsiteX8" fmla="*/ 0 w 2273630"/>
              <a:gd name="connsiteY8" fmla="*/ 760939 h 4587860"/>
              <a:gd name="connsiteX9" fmla="*/ 0 w 2273630"/>
              <a:gd name="connsiteY9" fmla="*/ 1074632 h 4587860"/>
              <a:gd name="connsiteX10" fmla="*/ 35472 w 2273630"/>
              <a:gd name="connsiteY10" fmla="*/ 1110104 h 4587860"/>
              <a:gd name="connsiteX11" fmla="*/ 39746 w 2273630"/>
              <a:gd name="connsiteY11" fmla="*/ 1110104 h 4587860"/>
              <a:gd name="connsiteX12" fmla="*/ 39746 w 2273630"/>
              <a:gd name="connsiteY12" fmla="*/ 1184895 h 4587860"/>
              <a:gd name="connsiteX13" fmla="*/ 35472 w 2273630"/>
              <a:gd name="connsiteY13" fmla="*/ 1184895 h 4587860"/>
              <a:gd name="connsiteX14" fmla="*/ 0 w 2273630"/>
              <a:gd name="connsiteY14" fmla="*/ 1220366 h 4587860"/>
              <a:gd name="connsiteX15" fmla="*/ 0 w 2273630"/>
              <a:gd name="connsiteY15" fmla="*/ 1534059 h 4587860"/>
              <a:gd name="connsiteX16" fmla="*/ 35472 w 2273630"/>
              <a:gd name="connsiteY16" fmla="*/ 1569531 h 4587860"/>
              <a:gd name="connsiteX17" fmla="*/ 39746 w 2273630"/>
              <a:gd name="connsiteY17" fmla="*/ 1569531 h 4587860"/>
              <a:gd name="connsiteX18" fmla="*/ 39746 w 2273630"/>
              <a:gd name="connsiteY18" fmla="*/ 4315623 h 4587860"/>
              <a:gd name="connsiteX19" fmla="*/ 311983 w 2273630"/>
              <a:gd name="connsiteY19" fmla="*/ 4587860 h 4587860"/>
              <a:gd name="connsiteX20" fmla="*/ 1961647 w 2273630"/>
              <a:gd name="connsiteY20" fmla="*/ 4587860 h 4587860"/>
              <a:gd name="connsiteX21" fmla="*/ 2233884 w 2273630"/>
              <a:gd name="connsiteY21" fmla="*/ 4315623 h 4587860"/>
              <a:gd name="connsiteX22" fmla="*/ 2233884 w 2273630"/>
              <a:gd name="connsiteY22" fmla="*/ 1302422 h 4587860"/>
              <a:gd name="connsiteX23" fmla="*/ 2238158 w 2273630"/>
              <a:gd name="connsiteY23" fmla="*/ 1302422 h 4587860"/>
              <a:gd name="connsiteX24" fmla="*/ 2273630 w 2273630"/>
              <a:gd name="connsiteY24" fmla="*/ 1266950 h 4587860"/>
              <a:gd name="connsiteX25" fmla="*/ 2273630 w 2273630"/>
              <a:gd name="connsiteY25" fmla="*/ 760939 h 4587860"/>
              <a:gd name="connsiteX26" fmla="*/ 2238158 w 2273630"/>
              <a:gd name="connsiteY26" fmla="*/ 725467 h 4587860"/>
              <a:gd name="connsiteX27" fmla="*/ 2154606 w 2273630"/>
              <a:gd name="connsiteY27" fmla="*/ 4299596 h 4587860"/>
              <a:gd name="connsiteX28" fmla="*/ 1933654 w 2273630"/>
              <a:gd name="connsiteY28" fmla="*/ 4520549 h 4587860"/>
              <a:gd name="connsiteX29" fmla="*/ 339976 w 2273630"/>
              <a:gd name="connsiteY29" fmla="*/ 4520549 h 4587860"/>
              <a:gd name="connsiteX30" fmla="*/ 119024 w 2273630"/>
              <a:gd name="connsiteY30" fmla="*/ 4299596 h 4587860"/>
              <a:gd name="connsiteX31" fmla="*/ 119024 w 2273630"/>
              <a:gd name="connsiteY31" fmla="*/ 288264 h 4587860"/>
              <a:gd name="connsiteX32" fmla="*/ 339976 w 2273630"/>
              <a:gd name="connsiteY32" fmla="*/ 67311 h 4587860"/>
              <a:gd name="connsiteX33" fmla="*/ 1933440 w 2273630"/>
              <a:gd name="connsiteY33" fmla="*/ 67311 h 4587860"/>
              <a:gd name="connsiteX34" fmla="*/ 2154393 w 2273630"/>
              <a:gd name="connsiteY34" fmla="*/ 288264 h 4587860"/>
              <a:gd name="connsiteX35" fmla="*/ 2154606 w 2273630"/>
              <a:gd name="connsiteY35" fmla="*/ 4299596 h 4587860"/>
              <a:gd name="connsiteX36" fmla="*/ 2154606 w 2273630"/>
              <a:gd name="connsiteY36" fmla="*/ 4299596 h 4587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73630" h="4587860">
                <a:moveTo>
                  <a:pt x="2238158" y="725467"/>
                </a:moveTo>
                <a:lnTo>
                  <a:pt x="2233884" y="725467"/>
                </a:lnTo>
                <a:lnTo>
                  <a:pt x="2233884" y="272237"/>
                </a:lnTo>
                <a:cubicBezTo>
                  <a:pt x="2233671" y="121802"/>
                  <a:pt x="2111869" y="0"/>
                  <a:pt x="1961647" y="0"/>
                </a:cubicBezTo>
                <a:lnTo>
                  <a:pt x="311983" y="0"/>
                </a:lnTo>
                <a:cubicBezTo>
                  <a:pt x="161761" y="0"/>
                  <a:pt x="39746" y="121802"/>
                  <a:pt x="39746" y="272237"/>
                </a:cubicBezTo>
                <a:lnTo>
                  <a:pt x="39746" y="725467"/>
                </a:lnTo>
                <a:lnTo>
                  <a:pt x="35472" y="725467"/>
                </a:lnTo>
                <a:cubicBezTo>
                  <a:pt x="15813" y="725467"/>
                  <a:pt x="0" y="741280"/>
                  <a:pt x="0" y="760939"/>
                </a:cubicBezTo>
                <a:lnTo>
                  <a:pt x="0" y="1074632"/>
                </a:lnTo>
                <a:cubicBezTo>
                  <a:pt x="0" y="1094291"/>
                  <a:pt x="15813" y="1110104"/>
                  <a:pt x="35472" y="1110104"/>
                </a:cubicBezTo>
                <a:lnTo>
                  <a:pt x="39746" y="1110104"/>
                </a:lnTo>
                <a:lnTo>
                  <a:pt x="39746" y="1184895"/>
                </a:lnTo>
                <a:lnTo>
                  <a:pt x="35472" y="1184895"/>
                </a:lnTo>
                <a:cubicBezTo>
                  <a:pt x="15813" y="1184895"/>
                  <a:pt x="0" y="1200707"/>
                  <a:pt x="0" y="1220366"/>
                </a:cubicBezTo>
                <a:lnTo>
                  <a:pt x="0" y="1534059"/>
                </a:lnTo>
                <a:cubicBezTo>
                  <a:pt x="0" y="1553718"/>
                  <a:pt x="15813" y="1569531"/>
                  <a:pt x="35472" y="1569531"/>
                </a:cubicBezTo>
                <a:lnTo>
                  <a:pt x="39746" y="1569531"/>
                </a:lnTo>
                <a:lnTo>
                  <a:pt x="39746" y="4315623"/>
                </a:lnTo>
                <a:cubicBezTo>
                  <a:pt x="39746" y="4465845"/>
                  <a:pt x="161547" y="4587860"/>
                  <a:pt x="311983" y="4587860"/>
                </a:cubicBezTo>
                <a:lnTo>
                  <a:pt x="1961647" y="4587860"/>
                </a:lnTo>
                <a:cubicBezTo>
                  <a:pt x="2111869" y="4587860"/>
                  <a:pt x="2233884" y="4466059"/>
                  <a:pt x="2233884" y="4315623"/>
                </a:cubicBezTo>
                <a:lnTo>
                  <a:pt x="2233884" y="1302422"/>
                </a:lnTo>
                <a:lnTo>
                  <a:pt x="2238158" y="1302422"/>
                </a:lnTo>
                <a:cubicBezTo>
                  <a:pt x="2257817" y="1302422"/>
                  <a:pt x="2273630" y="1286609"/>
                  <a:pt x="2273630" y="1266950"/>
                </a:cubicBezTo>
                <a:lnTo>
                  <a:pt x="2273630" y="760939"/>
                </a:lnTo>
                <a:cubicBezTo>
                  <a:pt x="2273630" y="741280"/>
                  <a:pt x="2257817" y="725467"/>
                  <a:pt x="2238158" y="725467"/>
                </a:cubicBezTo>
                <a:close/>
                <a:moveTo>
                  <a:pt x="2154606" y="4299596"/>
                </a:moveTo>
                <a:cubicBezTo>
                  <a:pt x="2154606" y="4421612"/>
                  <a:pt x="2055669" y="4520549"/>
                  <a:pt x="1933654" y="4520549"/>
                </a:cubicBezTo>
                <a:lnTo>
                  <a:pt x="339976" y="4520549"/>
                </a:lnTo>
                <a:cubicBezTo>
                  <a:pt x="217961" y="4520549"/>
                  <a:pt x="119024" y="4421612"/>
                  <a:pt x="119024" y="4299596"/>
                </a:cubicBezTo>
                <a:lnTo>
                  <a:pt x="119024" y="288264"/>
                </a:lnTo>
                <a:cubicBezTo>
                  <a:pt x="119024" y="166249"/>
                  <a:pt x="217961" y="67311"/>
                  <a:pt x="339976" y="67311"/>
                </a:cubicBezTo>
                <a:lnTo>
                  <a:pt x="1933440" y="67311"/>
                </a:lnTo>
                <a:cubicBezTo>
                  <a:pt x="2055456" y="67311"/>
                  <a:pt x="2154393" y="166249"/>
                  <a:pt x="2154393" y="288264"/>
                </a:cubicBezTo>
                <a:lnTo>
                  <a:pt x="2154606" y="4299596"/>
                </a:lnTo>
                <a:lnTo>
                  <a:pt x="2154606" y="4299596"/>
                </a:lnTo>
                <a:close/>
              </a:path>
            </a:pathLst>
          </a:custGeom>
          <a:solidFill>
            <a:srgbClr val="FAB03C"/>
          </a:solidFill>
          <a:ln w="21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pic>
        <p:nvPicPr>
          <p:cNvPr id="35" name="Image 34">
            <a:extLst>
              <a:ext uri="{FF2B5EF4-FFF2-40B4-BE49-F238E27FC236}">
                <a16:creationId xmlns:a16="http://schemas.microsoft.com/office/drawing/2014/main" id="{1DBF849B-A918-AC4D-8C0A-8040EF749843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4824301" y="2814476"/>
            <a:ext cx="1347048" cy="343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385291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5AC4EC5-3809-5940-9327-7235BA8D2280}"/>
              </a:ext>
            </a:extLst>
          </p:cNvPr>
          <p:cNvSpPr/>
          <p:nvPr userDrawn="1"/>
        </p:nvSpPr>
        <p:spPr>
          <a:xfrm>
            <a:off x="-1" y="0"/>
            <a:ext cx="12192000" cy="6858001"/>
          </a:xfrm>
          <a:prstGeom prst="rect">
            <a:avLst/>
          </a:prstGeom>
          <a:gradFill flip="none" rotWithShape="0">
            <a:gsLst>
              <a:gs pos="0">
                <a:srgbClr val="B8B1F3"/>
              </a:gs>
              <a:gs pos="100000">
                <a:srgbClr val="8989FF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Graphique 6">
            <a:extLst>
              <a:ext uri="{FF2B5EF4-FFF2-40B4-BE49-F238E27FC236}">
                <a16:creationId xmlns:a16="http://schemas.microsoft.com/office/drawing/2014/main" id="{B83A0624-9845-E149-A274-1CA33CC450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40" t="14643" r="31599" b="19868"/>
          <a:stretch/>
        </p:blipFill>
        <p:spPr>
          <a:xfrm>
            <a:off x="3471753" y="0"/>
            <a:ext cx="8720247" cy="6858000"/>
          </a:xfrm>
          <a:prstGeom prst="rect">
            <a:avLst/>
          </a:prstGeom>
        </p:spPr>
      </p:pic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2677C3A5-D512-6640-BE29-392A71EF3C66}"/>
              </a:ext>
            </a:extLst>
          </p:cNvPr>
          <p:cNvSpPr/>
          <p:nvPr userDrawn="1"/>
        </p:nvSpPr>
        <p:spPr>
          <a:xfrm>
            <a:off x="9256534" y="546015"/>
            <a:ext cx="2935466" cy="631198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 </a:t>
            </a:r>
          </a:p>
        </p:txBody>
      </p:sp>
      <p:pic>
        <p:nvPicPr>
          <p:cNvPr id="9" name="Graphique 8">
            <a:extLst>
              <a:ext uri="{FF2B5EF4-FFF2-40B4-BE49-F238E27FC236}">
                <a16:creationId xmlns:a16="http://schemas.microsoft.com/office/drawing/2014/main" id="{13F91311-9B5D-3749-BEBF-071BE02C331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257939" y="6110514"/>
            <a:ext cx="797928" cy="653143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6912DDE6-05D1-0947-BACD-0D61A336C16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t="63991" r="22236"/>
          <a:stretch/>
        </p:blipFill>
        <p:spPr>
          <a:xfrm>
            <a:off x="9110670" y="-1"/>
            <a:ext cx="3081329" cy="1257622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339FE68C-2F04-194B-9EC8-72A855C48EB3}"/>
              </a:ext>
            </a:extLst>
          </p:cNvPr>
          <p:cNvSpPr txBox="1"/>
          <p:nvPr userDrawn="1"/>
        </p:nvSpPr>
        <p:spPr>
          <a:xfrm>
            <a:off x="9632664" y="333686"/>
            <a:ext cx="219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spc="-80">
                <a:solidFill>
                  <a:srgbClr val="0A334A"/>
                </a:solidFill>
                <a:latin typeface="Fair Prosper" pitchFamily="2" charset="0"/>
              </a:rPr>
              <a:t>Résultats</a:t>
            </a:r>
            <a:endParaRPr lang="fr-FR" sz="6000" spc="-80">
              <a:solidFill>
                <a:srgbClr val="0A334A"/>
              </a:solidFill>
              <a:latin typeface="Fair Prosper" pitchFamily="2" charset="0"/>
            </a:endParaRP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4FCA64C4-CE4A-E743-9346-6B6B346702F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l="24505" t="41202"/>
          <a:stretch/>
        </p:blipFill>
        <p:spPr>
          <a:xfrm>
            <a:off x="-1" y="0"/>
            <a:ext cx="2023035" cy="746736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F3DDE167-B467-284E-AB05-B7692CC6FA9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/>
          <a:srcRect t="50381"/>
          <a:stretch/>
        </p:blipFill>
        <p:spPr>
          <a:xfrm>
            <a:off x="2391755" y="0"/>
            <a:ext cx="889000" cy="441118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1258C31A-F064-4A43-A6B9-C2E70A679B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/>
          <a:srcRect l="24505" b="59499"/>
          <a:stretch/>
        </p:blipFill>
        <p:spPr>
          <a:xfrm>
            <a:off x="-1" y="6348777"/>
            <a:ext cx="2023035" cy="509223"/>
          </a:xfrm>
          <a:prstGeom prst="rect">
            <a:avLst/>
          </a:prstGeom>
        </p:spPr>
      </p:pic>
      <p:pic>
        <p:nvPicPr>
          <p:cNvPr id="15" name="Graphique 14">
            <a:extLst>
              <a:ext uri="{FF2B5EF4-FFF2-40B4-BE49-F238E27FC236}">
                <a16:creationId xmlns:a16="http://schemas.microsoft.com/office/drawing/2014/main" id="{D86D5177-5945-D146-A62A-CDC75C3CD64E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1356365" y="6167149"/>
            <a:ext cx="797928" cy="653143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F3FF4368-0351-4E4A-BF8F-AAA932C0A5B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/>
          <a:srcRect b="53863"/>
          <a:stretch/>
        </p:blipFill>
        <p:spPr>
          <a:xfrm>
            <a:off x="6984123" y="6453707"/>
            <a:ext cx="889000" cy="404293"/>
          </a:xfrm>
          <a:prstGeom prst="rect">
            <a:avLst/>
          </a:prstGeom>
        </p:spPr>
      </p:pic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0F4003F7-B310-AC4D-A3F9-46F3370DCBB2}"/>
              </a:ext>
            </a:extLst>
          </p:cNvPr>
          <p:cNvSpPr/>
          <p:nvPr userDrawn="1"/>
        </p:nvSpPr>
        <p:spPr>
          <a:xfrm>
            <a:off x="257358" y="3617587"/>
            <a:ext cx="1985099" cy="641375"/>
          </a:xfrm>
          <a:prstGeom prst="roundRect">
            <a:avLst/>
          </a:prstGeom>
          <a:solidFill>
            <a:srgbClr val="FEBA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4EF8AD9B-AF46-2D4C-871C-C6B139E58385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B89CDD01-8AE3-3346-BF5F-82FF06F18057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7C86C95C-2D78-0E41-9FBC-034809DB7DE5}"/>
              </a:ext>
            </a:extLst>
          </p:cNvPr>
          <p:cNvSpPr txBox="1"/>
          <p:nvPr userDrawn="1"/>
        </p:nvSpPr>
        <p:spPr>
          <a:xfrm>
            <a:off x="6683376" y="2278262"/>
            <a:ext cx="25890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chemeClr val="bg1"/>
                </a:solidFill>
                <a:latin typeface="Fair Prosper" pitchFamily="2" charset="0"/>
                <a:cs typeface="Poppins" panose="00000500000000000000" pitchFamily="2" charset="0"/>
              </a:rPr>
              <a:t>Diffusion</a:t>
            </a:r>
            <a:endParaRPr lang="fr-FR" sz="2000">
              <a:solidFill>
                <a:schemeClr val="bg1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C94A84E6-25C6-6447-8E7E-1BD303CC1667}"/>
              </a:ext>
            </a:extLst>
          </p:cNvPr>
          <p:cNvSpPr txBox="1"/>
          <p:nvPr userDrawn="1"/>
        </p:nvSpPr>
        <p:spPr>
          <a:xfrm>
            <a:off x="273548" y="2278262"/>
            <a:ext cx="24705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chemeClr val="bg1"/>
                </a:solidFill>
                <a:latin typeface="Fair Prosper" pitchFamily="2" charset="0"/>
                <a:cs typeface="Poppins" panose="00000500000000000000" pitchFamily="2" charset="0"/>
              </a:rPr>
              <a:t>Objectifs</a:t>
            </a:r>
            <a:endParaRPr lang="fr-FR" sz="2400">
              <a:solidFill>
                <a:schemeClr val="bg1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CEC5367E-B97E-BF49-BDBE-B9934E56EC89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19279C39-4456-1F43-9AF3-641731D7452B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sp>
        <p:nvSpPr>
          <p:cNvPr id="30" name="Ellipse 29">
            <a:extLst>
              <a:ext uri="{FF2B5EF4-FFF2-40B4-BE49-F238E27FC236}">
                <a16:creationId xmlns:a16="http://schemas.microsoft.com/office/drawing/2014/main" id="{B8A810D6-D098-A24C-9351-EE64C683D408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73CD5C5E-315C-5C47-A766-351C3A5B9BC4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sp>
        <p:nvSpPr>
          <p:cNvPr id="32" name="Ellipse 31">
            <a:extLst>
              <a:ext uri="{FF2B5EF4-FFF2-40B4-BE49-F238E27FC236}">
                <a16:creationId xmlns:a16="http://schemas.microsoft.com/office/drawing/2014/main" id="{864B6C4E-7FB1-E345-9B6B-F8ED9653C5E3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C0B10103-14D0-184F-AE45-80C705BE3493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sp>
        <p:nvSpPr>
          <p:cNvPr id="34" name="Forme libre : forme 11">
            <a:extLst>
              <a:ext uri="{FF2B5EF4-FFF2-40B4-BE49-F238E27FC236}">
                <a16:creationId xmlns:a16="http://schemas.microsoft.com/office/drawing/2014/main" id="{E2EAE480-821D-7644-9BBA-B004DCEAB0D1}"/>
              </a:ext>
            </a:extLst>
          </p:cNvPr>
          <p:cNvSpPr/>
          <p:nvPr userDrawn="1"/>
        </p:nvSpPr>
        <p:spPr>
          <a:xfrm>
            <a:off x="2615830" y="2798424"/>
            <a:ext cx="1352424" cy="2728998"/>
          </a:xfrm>
          <a:custGeom>
            <a:avLst/>
            <a:gdLst>
              <a:gd name="connsiteX0" fmla="*/ 2238158 w 2273630"/>
              <a:gd name="connsiteY0" fmla="*/ 725467 h 4587860"/>
              <a:gd name="connsiteX1" fmla="*/ 2233884 w 2273630"/>
              <a:gd name="connsiteY1" fmla="*/ 725467 h 4587860"/>
              <a:gd name="connsiteX2" fmla="*/ 2233884 w 2273630"/>
              <a:gd name="connsiteY2" fmla="*/ 272237 h 4587860"/>
              <a:gd name="connsiteX3" fmla="*/ 1961647 w 2273630"/>
              <a:gd name="connsiteY3" fmla="*/ 0 h 4587860"/>
              <a:gd name="connsiteX4" fmla="*/ 311983 w 2273630"/>
              <a:gd name="connsiteY4" fmla="*/ 0 h 4587860"/>
              <a:gd name="connsiteX5" fmla="*/ 39746 w 2273630"/>
              <a:gd name="connsiteY5" fmla="*/ 272237 h 4587860"/>
              <a:gd name="connsiteX6" fmla="*/ 39746 w 2273630"/>
              <a:gd name="connsiteY6" fmla="*/ 725467 h 4587860"/>
              <a:gd name="connsiteX7" fmla="*/ 35472 w 2273630"/>
              <a:gd name="connsiteY7" fmla="*/ 725467 h 4587860"/>
              <a:gd name="connsiteX8" fmla="*/ 0 w 2273630"/>
              <a:gd name="connsiteY8" fmla="*/ 760939 h 4587860"/>
              <a:gd name="connsiteX9" fmla="*/ 0 w 2273630"/>
              <a:gd name="connsiteY9" fmla="*/ 1074632 h 4587860"/>
              <a:gd name="connsiteX10" fmla="*/ 35472 w 2273630"/>
              <a:gd name="connsiteY10" fmla="*/ 1110104 h 4587860"/>
              <a:gd name="connsiteX11" fmla="*/ 39746 w 2273630"/>
              <a:gd name="connsiteY11" fmla="*/ 1110104 h 4587860"/>
              <a:gd name="connsiteX12" fmla="*/ 39746 w 2273630"/>
              <a:gd name="connsiteY12" fmla="*/ 1184895 h 4587860"/>
              <a:gd name="connsiteX13" fmla="*/ 35472 w 2273630"/>
              <a:gd name="connsiteY13" fmla="*/ 1184895 h 4587860"/>
              <a:gd name="connsiteX14" fmla="*/ 0 w 2273630"/>
              <a:gd name="connsiteY14" fmla="*/ 1220366 h 4587860"/>
              <a:gd name="connsiteX15" fmla="*/ 0 w 2273630"/>
              <a:gd name="connsiteY15" fmla="*/ 1534059 h 4587860"/>
              <a:gd name="connsiteX16" fmla="*/ 35472 w 2273630"/>
              <a:gd name="connsiteY16" fmla="*/ 1569531 h 4587860"/>
              <a:gd name="connsiteX17" fmla="*/ 39746 w 2273630"/>
              <a:gd name="connsiteY17" fmla="*/ 1569531 h 4587860"/>
              <a:gd name="connsiteX18" fmla="*/ 39746 w 2273630"/>
              <a:gd name="connsiteY18" fmla="*/ 4315623 h 4587860"/>
              <a:gd name="connsiteX19" fmla="*/ 311983 w 2273630"/>
              <a:gd name="connsiteY19" fmla="*/ 4587860 h 4587860"/>
              <a:gd name="connsiteX20" fmla="*/ 1961647 w 2273630"/>
              <a:gd name="connsiteY20" fmla="*/ 4587860 h 4587860"/>
              <a:gd name="connsiteX21" fmla="*/ 2233884 w 2273630"/>
              <a:gd name="connsiteY21" fmla="*/ 4315623 h 4587860"/>
              <a:gd name="connsiteX22" fmla="*/ 2233884 w 2273630"/>
              <a:gd name="connsiteY22" fmla="*/ 1302422 h 4587860"/>
              <a:gd name="connsiteX23" fmla="*/ 2238158 w 2273630"/>
              <a:gd name="connsiteY23" fmla="*/ 1302422 h 4587860"/>
              <a:gd name="connsiteX24" fmla="*/ 2273630 w 2273630"/>
              <a:gd name="connsiteY24" fmla="*/ 1266950 h 4587860"/>
              <a:gd name="connsiteX25" fmla="*/ 2273630 w 2273630"/>
              <a:gd name="connsiteY25" fmla="*/ 760939 h 4587860"/>
              <a:gd name="connsiteX26" fmla="*/ 2238158 w 2273630"/>
              <a:gd name="connsiteY26" fmla="*/ 725467 h 4587860"/>
              <a:gd name="connsiteX27" fmla="*/ 2154606 w 2273630"/>
              <a:gd name="connsiteY27" fmla="*/ 4299596 h 4587860"/>
              <a:gd name="connsiteX28" fmla="*/ 1933654 w 2273630"/>
              <a:gd name="connsiteY28" fmla="*/ 4520549 h 4587860"/>
              <a:gd name="connsiteX29" fmla="*/ 339976 w 2273630"/>
              <a:gd name="connsiteY29" fmla="*/ 4520549 h 4587860"/>
              <a:gd name="connsiteX30" fmla="*/ 119024 w 2273630"/>
              <a:gd name="connsiteY30" fmla="*/ 4299596 h 4587860"/>
              <a:gd name="connsiteX31" fmla="*/ 119024 w 2273630"/>
              <a:gd name="connsiteY31" fmla="*/ 288264 h 4587860"/>
              <a:gd name="connsiteX32" fmla="*/ 339976 w 2273630"/>
              <a:gd name="connsiteY32" fmla="*/ 67311 h 4587860"/>
              <a:gd name="connsiteX33" fmla="*/ 1933440 w 2273630"/>
              <a:gd name="connsiteY33" fmla="*/ 67311 h 4587860"/>
              <a:gd name="connsiteX34" fmla="*/ 2154393 w 2273630"/>
              <a:gd name="connsiteY34" fmla="*/ 288264 h 4587860"/>
              <a:gd name="connsiteX35" fmla="*/ 2154606 w 2273630"/>
              <a:gd name="connsiteY35" fmla="*/ 4299596 h 4587860"/>
              <a:gd name="connsiteX36" fmla="*/ 2154606 w 2273630"/>
              <a:gd name="connsiteY36" fmla="*/ 4299596 h 4587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73630" h="4587860">
                <a:moveTo>
                  <a:pt x="2238158" y="725467"/>
                </a:moveTo>
                <a:lnTo>
                  <a:pt x="2233884" y="725467"/>
                </a:lnTo>
                <a:lnTo>
                  <a:pt x="2233884" y="272237"/>
                </a:lnTo>
                <a:cubicBezTo>
                  <a:pt x="2233671" y="121802"/>
                  <a:pt x="2111869" y="0"/>
                  <a:pt x="1961647" y="0"/>
                </a:cubicBezTo>
                <a:lnTo>
                  <a:pt x="311983" y="0"/>
                </a:lnTo>
                <a:cubicBezTo>
                  <a:pt x="161761" y="0"/>
                  <a:pt x="39746" y="121802"/>
                  <a:pt x="39746" y="272237"/>
                </a:cubicBezTo>
                <a:lnTo>
                  <a:pt x="39746" y="725467"/>
                </a:lnTo>
                <a:lnTo>
                  <a:pt x="35472" y="725467"/>
                </a:lnTo>
                <a:cubicBezTo>
                  <a:pt x="15813" y="725467"/>
                  <a:pt x="0" y="741280"/>
                  <a:pt x="0" y="760939"/>
                </a:cubicBezTo>
                <a:lnTo>
                  <a:pt x="0" y="1074632"/>
                </a:lnTo>
                <a:cubicBezTo>
                  <a:pt x="0" y="1094291"/>
                  <a:pt x="15813" y="1110104"/>
                  <a:pt x="35472" y="1110104"/>
                </a:cubicBezTo>
                <a:lnTo>
                  <a:pt x="39746" y="1110104"/>
                </a:lnTo>
                <a:lnTo>
                  <a:pt x="39746" y="1184895"/>
                </a:lnTo>
                <a:lnTo>
                  <a:pt x="35472" y="1184895"/>
                </a:lnTo>
                <a:cubicBezTo>
                  <a:pt x="15813" y="1184895"/>
                  <a:pt x="0" y="1200707"/>
                  <a:pt x="0" y="1220366"/>
                </a:cubicBezTo>
                <a:lnTo>
                  <a:pt x="0" y="1534059"/>
                </a:lnTo>
                <a:cubicBezTo>
                  <a:pt x="0" y="1553718"/>
                  <a:pt x="15813" y="1569531"/>
                  <a:pt x="35472" y="1569531"/>
                </a:cubicBezTo>
                <a:lnTo>
                  <a:pt x="39746" y="1569531"/>
                </a:lnTo>
                <a:lnTo>
                  <a:pt x="39746" y="4315623"/>
                </a:lnTo>
                <a:cubicBezTo>
                  <a:pt x="39746" y="4465845"/>
                  <a:pt x="161547" y="4587860"/>
                  <a:pt x="311983" y="4587860"/>
                </a:cubicBezTo>
                <a:lnTo>
                  <a:pt x="1961647" y="4587860"/>
                </a:lnTo>
                <a:cubicBezTo>
                  <a:pt x="2111869" y="4587860"/>
                  <a:pt x="2233884" y="4466059"/>
                  <a:pt x="2233884" y="4315623"/>
                </a:cubicBezTo>
                <a:lnTo>
                  <a:pt x="2233884" y="1302422"/>
                </a:lnTo>
                <a:lnTo>
                  <a:pt x="2238158" y="1302422"/>
                </a:lnTo>
                <a:cubicBezTo>
                  <a:pt x="2257817" y="1302422"/>
                  <a:pt x="2273630" y="1286609"/>
                  <a:pt x="2273630" y="1266950"/>
                </a:cubicBezTo>
                <a:lnTo>
                  <a:pt x="2273630" y="760939"/>
                </a:lnTo>
                <a:cubicBezTo>
                  <a:pt x="2273630" y="741280"/>
                  <a:pt x="2257817" y="725467"/>
                  <a:pt x="2238158" y="725467"/>
                </a:cubicBezTo>
                <a:close/>
                <a:moveTo>
                  <a:pt x="2154606" y="4299596"/>
                </a:moveTo>
                <a:cubicBezTo>
                  <a:pt x="2154606" y="4421612"/>
                  <a:pt x="2055669" y="4520549"/>
                  <a:pt x="1933654" y="4520549"/>
                </a:cubicBezTo>
                <a:lnTo>
                  <a:pt x="339976" y="4520549"/>
                </a:lnTo>
                <a:cubicBezTo>
                  <a:pt x="217961" y="4520549"/>
                  <a:pt x="119024" y="4421612"/>
                  <a:pt x="119024" y="4299596"/>
                </a:cubicBezTo>
                <a:lnTo>
                  <a:pt x="119024" y="288264"/>
                </a:lnTo>
                <a:cubicBezTo>
                  <a:pt x="119024" y="166249"/>
                  <a:pt x="217961" y="67311"/>
                  <a:pt x="339976" y="67311"/>
                </a:cubicBezTo>
                <a:lnTo>
                  <a:pt x="1933440" y="67311"/>
                </a:lnTo>
                <a:cubicBezTo>
                  <a:pt x="2055456" y="67311"/>
                  <a:pt x="2154393" y="166249"/>
                  <a:pt x="2154393" y="288264"/>
                </a:cubicBezTo>
                <a:lnTo>
                  <a:pt x="2154606" y="4299596"/>
                </a:lnTo>
                <a:lnTo>
                  <a:pt x="2154606" y="4299596"/>
                </a:lnTo>
                <a:close/>
              </a:path>
            </a:pathLst>
          </a:custGeom>
          <a:solidFill>
            <a:srgbClr val="FAB03C"/>
          </a:solidFill>
          <a:ln w="21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pic>
        <p:nvPicPr>
          <p:cNvPr id="35" name="Image 34">
            <a:extLst>
              <a:ext uri="{FF2B5EF4-FFF2-40B4-BE49-F238E27FC236}">
                <a16:creationId xmlns:a16="http://schemas.microsoft.com/office/drawing/2014/main" id="{94EDA1DD-8C3A-E14E-BDC6-C27C6A166B18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2683710" y="2830257"/>
            <a:ext cx="1214632" cy="310157"/>
          </a:xfrm>
          <a:prstGeom prst="rect">
            <a:avLst/>
          </a:prstGeom>
        </p:spPr>
      </p:pic>
      <p:sp>
        <p:nvSpPr>
          <p:cNvPr id="36" name="Forme libre : forme 11">
            <a:extLst>
              <a:ext uri="{FF2B5EF4-FFF2-40B4-BE49-F238E27FC236}">
                <a16:creationId xmlns:a16="http://schemas.microsoft.com/office/drawing/2014/main" id="{9BAB3895-5E84-BB4A-B840-EE66CE5D6414}"/>
              </a:ext>
            </a:extLst>
          </p:cNvPr>
          <p:cNvSpPr/>
          <p:nvPr userDrawn="1"/>
        </p:nvSpPr>
        <p:spPr>
          <a:xfrm>
            <a:off x="4058995" y="1447802"/>
            <a:ext cx="2245534" cy="4060369"/>
          </a:xfrm>
          <a:custGeom>
            <a:avLst/>
            <a:gdLst>
              <a:gd name="connsiteX0" fmla="*/ 2238158 w 2273630"/>
              <a:gd name="connsiteY0" fmla="*/ 725467 h 4587860"/>
              <a:gd name="connsiteX1" fmla="*/ 2233884 w 2273630"/>
              <a:gd name="connsiteY1" fmla="*/ 725467 h 4587860"/>
              <a:gd name="connsiteX2" fmla="*/ 2233884 w 2273630"/>
              <a:gd name="connsiteY2" fmla="*/ 272237 h 4587860"/>
              <a:gd name="connsiteX3" fmla="*/ 1961647 w 2273630"/>
              <a:gd name="connsiteY3" fmla="*/ 0 h 4587860"/>
              <a:gd name="connsiteX4" fmla="*/ 311983 w 2273630"/>
              <a:gd name="connsiteY4" fmla="*/ 0 h 4587860"/>
              <a:gd name="connsiteX5" fmla="*/ 39746 w 2273630"/>
              <a:gd name="connsiteY5" fmla="*/ 272237 h 4587860"/>
              <a:gd name="connsiteX6" fmla="*/ 39746 w 2273630"/>
              <a:gd name="connsiteY6" fmla="*/ 725467 h 4587860"/>
              <a:gd name="connsiteX7" fmla="*/ 35472 w 2273630"/>
              <a:gd name="connsiteY7" fmla="*/ 725467 h 4587860"/>
              <a:gd name="connsiteX8" fmla="*/ 0 w 2273630"/>
              <a:gd name="connsiteY8" fmla="*/ 760939 h 4587860"/>
              <a:gd name="connsiteX9" fmla="*/ 0 w 2273630"/>
              <a:gd name="connsiteY9" fmla="*/ 1074632 h 4587860"/>
              <a:gd name="connsiteX10" fmla="*/ 35472 w 2273630"/>
              <a:gd name="connsiteY10" fmla="*/ 1110104 h 4587860"/>
              <a:gd name="connsiteX11" fmla="*/ 39746 w 2273630"/>
              <a:gd name="connsiteY11" fmla="*/ 1110104 h 4587860"/>
              <a:gd name="connsiteX12" fmla="*/ 39746 w 2273630"/>
              <a:gd name="connsiteY12" fmla="*/ 1184895 h 4587860"/>
              <a:gd name="connsiteX13" fmla="*/ 35472 w 2273630"/>
              <a:gd name="connsiteY13" fmla="*/ 1184895 h 4587860"/>
              <a:gd name="connsiteX14" fmla="*/ 0 w 2273630"/>
              <a:gd name="connsiteY14" fmla="*/ 1220366 h 4587860"/>
              <a:gd name="connsiteX15" fmla="*/ 0 w 2273630"/>
              <a:gd name="connsiteY15" fmla="*/ 1534059 h 4587860"/>
              <a:gd name="connsiteX16" fmla="*/ 35472 w 2273630"/>
              <a:gd name="connsiteY16" fmla="*/ 1569531 h 4587860"/>
              <a:gd name="connsiteX17" fmla="*/ 39746 w 2273630"/>
              <a:gd name="connsiteY17" fmla="*/ 1569531 h 4587860"/>
              <a:gd name="connsiteX18" fmla="*/ 39746 w 2273630"/>
              <a:gd name="connsiteY18" fmla="*/ 4315623 h 4587860"/>
              <a:gd name="connsiteX19" fmla="*/ 311983 w 2273630"/>
              <a:gd name="connsiteY19" fmla="*/ 4587860 h 4587860"/>
              <a:gd name="connsiteX20" fmla="*/ 1961647 w 2273630"/>
              <a:gd name="connsiteY20" fmla="*/ 4587860 h 4587860"/>
              <a:gd name="connsiteX21" fmla="*/ 2233884 w 2273630"/>
              <a:gd name="connsiteY21" fmla="*/ 4315623 h 4587860"/>
              <a:gd name="connsiteX22" fmla="*/ 2233884 w 2273630"/>
              <a:gd name="connsiteY22" fmla="*/ 1302422 h 4587860"/>
              <a:gd name="connsiteX23" fmla="*/ 2238158 w 2273630"/>
              <a:gd name="connsiteY23" fmla="*/ 1302422 h 4587860"/>
              <a:gd name="connsiteX24" fmla="*/ 2273630 w 2273630"/>
              <a:gd name="connsiteY24" fmla="*/ 1266950 h 4587860"/>
              <a:gd name="connsiteX25" fmla="*/ 2273630 w 2273630"/>
              <a:gd name="connsiteY25" fmla="*/ 760939 h 4587860"/>
              <a:gd name="connsiteX26" fmla="*/ 2238158 w 2273630"/>
              <a:gd name="connsiteY26" fmla="*/ 725467 h 4587860"/>
              <a:gd name="connsiteX27" fmla="*/ 2154606 w 2273630"/>
              <a:gd name="connsiteY27" fmla="*/ 4299596 h 4587860"/>
              <a:gd name="connsiteX28" fmla="*/ 1933654 w 2273630"/>
              <a:gd name="connsiteY28" fmla="*/ 4520549 h 4587860"/>
              <a:gd name="connsiteX29" fmla="*/ 339976 w 2273630"/>
              <a:gd name="connsiteY29" fmla="*/ 4520549 h 4587860"/>
              <a:gd name="connsiteX30" fmla="*/ 119024 w 2273630"/>
              <a:gd name="connsiteY30" fmla="*/ 4299596 h 4587860"/>
              <a:gd name="connsiteX31" fmla="*/ 119024 w 2273630"/>
              <a:gd name="connsiteY31" fmla="*/ 288264 h 4587860"/>
              <a:gd name="connsiteX32" fmla="*/ 339976 w 2273630"/>
              <a:gd name="connsiteY32" fmla="*/ 67311 h 4587860"/>
              <a:gd name="connsiteX33" fmla="*/ 1933440 w 2273630"/>
              <a:gd name="connsiteY33" fmla="*/ 67311 h 4587860"/>
              <a:gd name="connsiteX34" fmla="*/ 2154393 w 2273630"/>
              <a:gd name="connsiteY34" fmla="*/ 288264 h 4587860"/>
              <a:gd name="connsiteX35" fmla="*/ 2154606 w 2273630"/>
              <a:gd name="connsiteY35" fmla="*/ 4299596 h 4587860"/>
              <a:gd name="connsiteX36" fmla="*/ 2154606 w 2273630"/>
              <a:gd name="connsiteY36" fmla="*/ 4299596 h 4587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73630" h="4587860">
                <a:moveTo>
                  <a:pt x="2238158" y="725467"/>
                </a:moveTo>
                <a:lnTo>
                  <a:pt x="2233884" y="725467"/>
                </a:lnTo>
                <a:lnTo>
                  <a:pt x="2233884" y="272237"/>
                </a:lnTo>
                <a:cubicBezTo>
                  <a:pt x="2233671" y="121802"/>
                  <a:pt x="2111869" y="0"/>
                  <a:pt x="1961647" y="0"/>
                </a:cubicBezTo>
                <a:lnTo>
                  <a:pt x="311983" y="0"/>
                </a:lnTo>
                <a:cubicBezTo>
                  <a:pt x="161761" y="0"/>
                  <a:pt x="39746" y="121802"/>
                  <a:pt x="39746" y="272237"/>
                </a:cubicBezTo>
                <a:lnTo>
                  <a:pt x="39746" y="725467"/>
                </a:lnTo>
                <a:lnTo>
                  <a:pt x="35472" y="725467"/>
                </a:lnTo>
                <a:cubicBezTo>
                  <a:pt x="15813" y="725467"/>
                  <a:pt x="0" y="741280"/>
                  <a:pt x="0" y="760939"/>
                </a:cubicBezTo>
                <a:lnTo>
                  <a:pt x="0" y="1074632"/>
                </a:lnTo>
                <a:cubicBezTo>
                  <a:pt x="0" y="1094291"/>
                  <a:pt x="15813" y="1110104"/>
                  <a:pt x="35472" y="1110104"/>
                </a:cubicBezTo>
                <a:lnTo>
                  <a:pt x="39746" y="1110104"/>
                </a:lnTo>
                <a:lnTo>
                  <a:pt x="39746" y="1184895"/>
                </a:lnTo>
                <a:lnTo>
                  <a:pt x="35472" y="1184895"/>
                </a:lnTo>
                <a:cubicBezTo>
                  <a:pt x="15813" y="1184895"/>
                  <a:pt x="0" y="1200707"/>
                  <a:pt x="0" y="1220366"/>
                </a:cubicBezTo>
                <a:lnTo>
                  <a:pt x="0" y="1534059"/>
                </a:lnTo>
                <a:cubicBezTo>
                  <a:pt x="0" y="1553718"/>
                  <a:pt x="15813" y="1569531"/>
                  <a:pt x="35472" y="1569531"/>
                </a:cubicBezTo>
                <a:lnTo>
                  <a:pt x="39746" y="1569531"/>
                </a:lnTo>
                <a:lnTo>
                  <a:pt x="39746" y="4315623"/>
                </a:lnTo>
                <a:cubicBezTo>
                  <a:pt x="39746" y="4465845"/>
                  <a:pt x="161547" y="4587860"/>
                  <a:pt x="311983" y="4587860"/>
                </a:cubicBezTo>
                <a:lnTo>
                  <a:pt x="1961647" y="4587860"/>
                </a:lnTo>
                <a:cubicBezTo>
                  <a:pt x="2111869" y="4587860"/>
                  <a:pt x="2233884" y="4466059"/>
                  <a:pt x="2233884" y="4315623"/>
                </a:cubicBezTo>
                <a:lnTo>
                  <a:pt x="2233884" y="1302422"/>
                </a:lnTo>
                <a:lnTo>
                  <a:pt x="2238158" y="1302422"/>
                </a:lnTo>
                <a:cubicBezTo>
                  <a:pt x="2257817" y="1302422"/>
                  <a:pt x="2273630" y="1286609"/>
                  <a:pt x="2273630" y="1266950"/>
                </a:cubicBezTo>
                <a:lnTo>
                  <a:pt x="2273630" y="760939"/>
                </a:lnTo>
                <a:cubicBezTo>
                  <a:pt x="2273630" y="741280"/>
                  <a:pt x="2257817" y="725467"/>
                  <a:pt x="2238158" y="725467"/>
                </a:cubicBezTo>
                <a:close/>
                <a:moveTo>
                  <a:pt x="2154606" y="4299596"/>
                </a:moveTo>
                <a:cubicBezTo>
                  <a:pt x="2154606" y="4421612"/>
                  <a:pt x="2055669" y="4520549"/>
                  <a:pt x="1933654" y="4520549"/>
                </a:cubicBezTo>
                <a:lnTo>
                  <a:pt x="339976" y="4520549"/>
                </a:lnTo>
                <a:cubicBezTo>
                  <a:pt x="217961" y="4520549"/>
                  <a:pt x="119024" y="4421612"/>
                  <a:pt x="119024" y="4299596"/>
                </a:cubicBezTo>
                <a:lnTo>
                  <a:pt x="119024" y="288264"/>
                </a:lnTo>
                <a:cubicBezTo>
                  <a:pt x="119024" y="166249"/>
                  <a:pt x="217961" y="67311"/>
                  <a:pt x="339976" y="67311"/>
                </a:cubicBezTo>
                <a:lnTo>
                  <a:pt x="1933440" y="67311"/>
                </a:lnTo>
                <a:cubicBezTo>
                  <a:pt x="2055456" y="67311"/>
                  <a:pt x="2154393" y="166249"/>
                  <a:pt x="2154393" y="288264"/>
                </a:cubicBezTo>
                <a:lnTo>
                  <a:pt x="2154606" y="4299596"/>
                </a:lnTo>
                <a:lnTo>
                  <a:pt x="2154606" y="4299596"/>
                </a:lnTo>
                <a:close/>
              </a:path>
            </a:pathLst>
          </a:custGeom>
          <a:solidFill>
            <a:srgbClr val="FAB03C"/>
          </a:solidFill>
          <a:ln w="21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pic>
        <p:nvPicPr>
          <p:cNvPr id="37" name="Image 36">
            <a:extLst>
              <a:ext uri="{FF2B5EF4-FFF2-40B4-BE49-F238E27FC236}">
                <a16:creationId xmlns:a16="http://schemas.microsoft.com/office/drawing/2014/main" id="{E2AF8175-819B-5E4D-9AC4-C951A678667C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4168402" y="1501363"/>
            <a:ext cx="2037177" cy="514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396103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4846C4E-DF9D-9640-BF06-9D9E130CC49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0">
            <a:gsLst>
              <a:gs pos="0">
                <a:srgbClr val="FCEFDA"/>
              </a:gs>
              <a:gs pos="100000">
                <a:srgbClr val="FCEFDA">
                  <a:lumMod val="55149"/>
                  <a:lumOff val="44851"/>
                </a:srgb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Graphique 16">
            <a:extLst>
              <a:ext uri="{FF2B5EF4-FFF2-40B4-BE49-F238E27FC236}">
                <a16:creationId xmlns:a16="http://schemas.microsoft.com/office/drawing/2014/main" id="{847D0BF8-F635-BF40-88D5-DF05E2A51D8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40" t="14643" r="31599" b="19868"/>
          <a:stretch/>
        </p:blipFill>
        <p:spPr>
          <a:xfrm>
            <a:off x="3471753" y="0"/>
            <a:ext cx="8720247" cy="6858000"/>
          </a:xfrm>
          <a:prstGeom prst="rect">
            <a:avLst/>
          </a:prstGeom>
        </p:spPr>
      </p:pic>
      <p:sp>
        <p:nvSpPr>
          <p:cNvPr id="18" name="Rectangle : coins arrondis 17">
            <a:extLst>
              <a:ext uri="{FF2B5EF4-FFF2-40B4-BE49-F238E27FC236}">
                <a16:creationId xmlns:a16="http://schemas.microsoft.com/office/drawing/2014/main" id="{8E31E682-FF6D-CB47-9867-8185BD41ADAB}"/>
              </a:ext>
            </a:extLst>
          </p:cNvPr>
          <p:cNvSpPr/>
          <p:nvPr userDrawn="1"/>
        </p:nvSpPr>
        <p:spPr>
          <a:xfrm>
            <a:off x="9256534" y="546015"/>
            <a:ext cx="2935466" cy="631198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 </a:t>
            </a:r>
          </a:p>
        </p:txBody>
      </p:sp>
      <p:pic>
        <p:nvPicPr>
          <p:cNvPr id="19" name="Graphique 18">
            <a:extLst>
              <a:ext uri="{FF2B5EF4-FFF2-40B4-BE49-F238E27FC236}">
                <a16:creationId xmlns:a16="http://schemas.microsoft.com/office/drawing/2014/main" id="{CADBF375-DC37-6C4C-BDE3-077ADCE9497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356365" y="6167149"/>
            <a:ext cx="797928" cy="653143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7CEDA902-6E0D-6B45-B443-E485B506655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t="63991" r="22236"/>
          <a:stretch/>
        </p:blipFill>
        <p:spPr>
          <a:xfrm>
            <a:off x="9110670" y="0"/>
            <a:ext cx="3081330" cy="1257620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A154F25D-526F-4AFC-8E58-782935322DFE}"/>
              </a:ext>
            </a:extLst>
          </p:cNvPr>
          <p:cNvSpPr txBox="1"/>
          <p:nvPr userDrawn="1"/>
        </p:nvSpPr>
        <p:spPr>
          <a:xfrm>
            <a:off x="9632664" y="333686"/>
            <a:ext cx="219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spc="-80">
                <a:solidFill>
                  <a:srgbClr val="0A334A"/>
                </a:solidFill>
                <a:latin typeface="Fair Prosper" pitchFamily="2" charset="0"/>
              </a:rPr>
              <a:t>Résultats</a:t>
            </a:r>
            <a:endParaRPr lang="fr-FR" sz="6000" spc="-80">
              <a:solidFill>
                <a:srgbClr val="0A334A"/>
              </a:solidFill>
              <a:latin typeface="Fair Prosper" pitchFamily="2" charset="0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31975240-F40B-D04D-B81E-AE5E514B34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l="23964" t="41022"/>
          <a:stretch/>
        </p:blipFill>
        <p:spPr>
          <a:xfrm>
            <a:off x="0" y="-2"/>
            <a:ext cx="2027890" cy="734037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6A756F46-26CE-1143-9760-A6D09EE41F2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/>
          <a:srcRect l="24384" b="59498"/>
          <a:stretch/>
        </p:blipFill>
        <p:spPr>
          <a:xfrm>
            <a:off x="-1" y="6348777"/>
            <a:ext cx="2016686" cy="509223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9B7A0FAD-1899-4B4E-9E94-9F104D8CB4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/>
          <a:srcRect t="50381"/>
          <a:stretch/>
        </p:blipFill>
        <p:spPr>
          <a:xfrm>
            <a:off x="2391755" y="0"/>
            <a:ext cx="889000" cy="441118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1787E4EF-66C8-E146-B219-A84E500EB77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/>
          <a:srcRect b="53863"/>
          <a:stretch/>
        </p:blipFill>
        <p:spPr>
          <a:xfrm>
            <a:off x="6984123" y="6453707"/>
            <a:ext cx="889000" cy="404293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044306BC-3918-F449-A65B-248086D56E19}"/>
              </a:ext>
            </a:extLst>
          </p:cNvPr>
          <p:cNvSpPr txBox="1"/>
          <p:nvPr userDrawn="1"/>
        </p:nvSpPr>
        <p:spPr>
          <a:xfrm>
            <a:off x="6443888" y="2278262"/>
            <a:ext cx="25096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rgbClr val="FE766E"/>
                </a:solidFill>
                <a:latin typeface="Fair Prosper" pitchFamily="2" charset="0"/>
                <a:cs typeface="Poppins" panose="00000500000000000000" pitchFamily="2" charset="0"/>
              </a:rPr>
              <a:t>Diffusion</a:t>
            </a:r>
            <a:endParaRPr lang="fr-FR" sz="2000">
              <a:solidFill>
                <a:srgbClr val="FE766E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34E0FA56-8592-0840-9ABA-336E1E73512D}"/>
              </a:ext>
            </a:extLst>
          </p:cNvPr>
          <p:cNvSpPr txBox="1"/>
          <p:nvPr userDrawn="1"/>
        </p:nvSpPr>
        <p:spPr>
          <a:xfrm>
            <a:off x="785178" y="2278262"/>
            <a:ext cx="24723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rgbClr val="FE766E"/>
                </a:solidFill>
                <a:latin typeface="Fair Prosper" pitchFamily="2" charset="0"/>
                <a:cs typeface="Poppins" panose="00000500000000000000" pitchFamily="2" charset="0"/>
              </a:rPr>
              <a:t>Objectifs</a:t>
            </a:r>
            <a:endParaRPr lang="fr-FR" sz="2400">
              <a:solidFill>
                <a:srgbClr val="FE766E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15" name="Forme libre : forme 3">
            <a:extLst>
              <a:ext uri="{FF2B5EF4-FFF2-40B4-BE49-F238E27FC236}">
                <a16:creationId xmlns:a16="http://schemas.microsoft.com/office/drawing/2014/main" id="{0FAD1D22-EF28-2845-8A6C-EBA5CB8B82E6}"/>
              </a:ext>
            </a:extLst>
          </p:cNvPr>
          <p:cNvSpPr/>
          <p:nvPr userDrawn="1"/>
        </p:nvSpPr>
        <p:spPr>
          <a:xfrm>
            <a:off x="3459516" y="1349232"/>
            <a:ext cx="2273630" cy="4277017"/>
          </a:xfrm>
          <a:custGeom>
            <a:avLst/>
            <a:gdLst>
              <a:gd name="connsiteX0" fmla="*/ 2238158 w 2273630"/>
              <a:gd name="connsiteY0" fmla="*/ 725467 h 4587860"/>
              <a:gd name="connsiteX1" fmla="*/ 2233884 w 2273630"/>
              <a:gd name="connsiteY1" fmla="*/ 725467 h 4587860"/>
              <a:gd name="connsiteX2" fmla="*/ 2233884 w 2273630"/>
              <a:gd name="connsiteY2" fmla="*/ 272237 h 4587860"/>
              <a:gd name="connsiteX3" fmla="*/ 1961647 w 2273630"/>
              <a:gd name="connsiteY3" fmla="*/ 0 h 4587860"/>
              <a:gd name="connsiteX4" fmla="*/ 311983 w 2273630"/>
              <a:gd name="connsiteY4" fmla="*/ 0 h 4587860"/>
              <a:gd name="connsiteX5" fmla="*/ 39746 w 2273630"/>
              <a:gd name="connsiteY5" fmla="*/ 272237 h 4587860"/>
              <a:gd name="connsiteX6" fmla="*/ 39746 w 2273630"/>
              <a:gd name="connsiteY6" fmla="*/ 725467 h 4587860"/>
              <a:gd name="connsiteX7" fmla="*/ 35472 w 2273630"/>
              <a:gd name="connsiteY7" fmla="*/ 725467 h 4587860"/>
              <a:gd name="connsiteX8" fmla="*/ 0 w 2273630"/>
              <a:gd name="connsiteY8" fmla="*/ 760939 h 4587860"/>
              <a:gd name="connsiteX9" fmla="*/ 0 w 2273630"/>
              <a:gd name="connsiteY9" fmla="*/ 1074632 h 4587860"/>
              <a:gd name="connsiteX10" fmla="*/ 35472 w 2273630"/>
              <a:gd name="connsiteY10" fmla="*/ 1110104 h 4587860"/>
              <a:gd name="connsiteX11" fmla="*/ 39746 w 2273630"/>
              <a:gd name="connsiteY11" fmla="*/ 1110104 h 4587860"/>
              <a:gd name="connsiteX12" fmla="*/ 39746 w 2273630"/>
              <a:gd name="connsiteY12" fmla="*/ 1184895 h 4587860"/>
              <a:gd name="connsiteX13" fmla="*/ 35472 w 2273630"/>
              <a:gd name="connsiteY13" fmla="*/ 1184895 h 4587860"/>
              <a:gd name="connsiteX14" fmla="*/ 0 w 2273630"/>
              <a:gd name="connsiteY14" fmla="*/ 1220366 h 4587860"/>
              <a:gd name="connsiteX15" fmla="*/ 0 w 2273630"/>
              <a:gd name="connsiteY15" fmla="*/ 1534059 h 4587860"/>
              <a:gd name="connsiteX16" fmla="*/ 35472 w 2273630"/>
              <a:gd name="connsiteY16" fmla="*/ 1569531 h 4587860"/>
              <a:gd name="connsiteX17" fmla="*/ 39746 w 2273630"/>
              <a:gd name="connsiteY17" fmla="*/ 1569531 h 4587860"/>
              <a:gd name="connsiteX18" fmla="*/ 39746 w 2273630"/>
              <a:gd name="connsiteY18" fmla="*/ 4315623 h 4587860"/>
              <a:gd name="connsiteX19" fmla="*/ 311983 w 2273630"/>
              <a:gd name="connsiteY19" fmla="*/ 4587860 h 4587860"/>
              <a:gd name="connsiteX20" fmla="*/ 1961647 w 2273630"/>
              <a:gd name="connsiteY20" fmla="*/ 4587860 h 4587860"/>
              <a:gd name="connsiteX21" fmla="*/ 2233884 w 2273630"/>
              <a:gd name="connsiteY21" fmla="*/ 4315623 h 4587860"/>
              <a:gd name="connsiteX22" fmla="*/ 2233884 w 2273630"/>
              <a:gd name="connsiteY22" fmla="*/ 1302422 h 4587860"/>
              <a:gd name="connsiteX23" fmla="*/ 2238158 w 2273630"/>
              <a:gd name="connsiteY23" fmla="*/ 1302422 h 4587860"/>
              <a:gd name="connsiteX24" fmla="*/ 2273630 w 2273630"/>
              <a:gd name="connsiteY24" fmla="*/ 1266950 h 4587860"/>
              <a:gd name="connsiteX25" fmla="*/ 2273630 w 2273630"/>
              <a:gd name="connsiteY25" fmla="*/ 760939 h 4587860"/>
              <a:gd name="connsiteX26" fmla="*/ 2238158 w 2273630"/>
              <a:gd name="connsiteY26" fmla="*/ 725467 h 4587860"/>
              <a:gd name="connsiteX27" fmla="*/ 2154606 w 2273630"/>
              <a:gd name="connsiteY27" fmla="*/ 4299596 h 4587860"/>
              <a:gd name="connsiteX28" fmla="*/ 1933654 w 2273630"/>
              <a:gd name="connsiteY28" fmla="*/ 4520549 h 4587860"/>
              <a:gd name="connsiteX29" fmla="*/ 339976 w 2273630"/>
              <a:gd name="connsiteY29" fmla="*/ 4520549 h 4587860"/>
              <a:gd name="connsiteX30" fmla="*/ 119024 w 2273630"/>
              <a:gd name="connsiteY30" fmla="*/ 4299596 h 4587860"/>
              <a:gd name="connsiteX31" fmla="*/ 119024 w 2273630"/>
              <a:gd name="connsiteY31" fmla="*/ 288264 h 4587860"/>
              <a:gd name="connsiteX32" fmla="*/ 339976 w 2273630"/>
              <a:gd name="connsiteY32" fmla="*/ 67311 h 4587860"/>
              <a:gd name="connsiteX33" fmla="*/ 1933440 w 2273630"/>
              <a:gd name="connsiteY33" fmla="*/ 67311 h 4587860"/>
              <a:gd name="connsiteX34" fmla="*/ 2154393 w 2273630"/>
              <a:gd name="connsiteY34" fmla="*/ 288264 h 4587860"/>
              <a:gd name="connsiteX35" fmla="*/ 2154606 w 2273630"/>
              <a:gd name="connsiteY35" fmla="*/ 4299596 h 4587860"/>
              <a:gd name="connsiteX36" fmla="*/ 2154606 w 2273630"/>
              <a:gd name="connsiteY36" fmla="*/ 4299596 h 4587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73630" h="4587860">
                <a:moveTo>
                  <a:pt x="2238158" y="725467"/>
                </a:moveTo>
                <a:lnTo>
                  <a:pt x="2233884" y="725467"/>
                </a:lnTo>
                <a:lnTo>
                  <a:pt x="2233884" y="272237"/>
                </a:lnTo>
                <a:cubicBezTo>
                  <a:pt x="2233671" y="121802"/>
                  <a:pt x="2111869" y="0"/>
                  <a:pt x="1961647" y="0"/>
                </a:cubicBezTo>
                <a:lnTo>
                  <a:pt x="311983" y="0"/>
                </a:lnTo>
                <a:cubicBezTo>
                  <a:pt x="161761" y="0"/>
                  <a:pt x="39746" y="121802"/>
                  <a:pt x="39746" y="272237"/>
                </a:cubicBezTo>
                <a:lnTo>
                  <a:pt x="39746" y="725467"/>
                </a:lnTo>
                <a:lnTo>
                  <a:pt x="35472" y="725467"/>
                </a:lnTo>
                <a:cubicBezTo>
                  <a:pt x="15813" y="725467"/>
                  <a:pt x="0" y="741280"/>
                  <a:pt x="0" y="760939"/>
                </a:cubicBezTo>
                <a:lnTo>
                  <a:pt x="0" y="1074632"/>
                </a:lnTo>
                <a:cubicBezTo>
                  <a:pt x="0" y="1094291"/>
                  <a:pt x="15813" y="1110104"/>
                  <a:pt x="35472" y="1110104"/>
                </a:cubicBezTo>
                <a:lnTo>
                  <a:pt x="39746" y="1110104"/>
                </a:lnTo>
                <a:lnTo>
                  <a:pt x="39746" y="1184895"/>
                </a:lnTo>
                <a:lnTo>
                  <a:pt x="35472" y="1184895"/>
                </a:lnTo>
                <a:cubicBezTo>
                  <a:pt x="15813" y="1184895"/>
                  <a:pt x="0" y="1200707"/>
                  <a:pt x="0" y="1220366"/>
                </a:cubicBezTo>
                <a:lnTo>
                  <a:pt x="0" y="1534059"/>
                </a:lnTo>
                <a:cubicBezTo>
                  <a:pt x="0" y="1553718"/>
                  <a:pt x="15813" y="1569531"/>
                  <a:pt x="35472" y="1569531"/>
                </a:cubicBezTo>
                <a:lnTo>
                  <a:pt x="39746" y="1569531"/>
                </a:lnTo>
                <a:lnTo>
                  <a:pt x="39746" y="4315623"/>
                </a:lnTo>
                <a:cubicBezTo>
                  <a:pt x="39746" y="4465845"/>
                  <a:pt x="161547" y="4587860"/>
                  <a:pt x="311983" y="4587860"/>
                </a:cubicBezTo>
                <a:lnTo>
                  <a:pt x="1961647" y="4587860"/>
                </a:lnTo>
                <a:cubicBezTo>
                  <a:pt x="2111869" y="4587860"/>
                  <a:pt x="2233884" y="4466059"/>
                  <a:pt x="2233884" y="4315623"/>
                </a:cubicBezTo>
                <a:lnTo>
                  <a:pt x="2233884" y="1302422"/>
                </a:lnTo>
                <a:lnTo>
                  <a:pt x="2238158" y="1302422"/>
                </a:lnTo>
                <a:cubicBezTo>
                  <a:pt x="2257817" y="1302422"/>
                  <a:pt x="2273630" y="1286609"/>
                  <a:pt x="2273630" y="1266950"/>
                </a:cubicBezTo>
                <a:lnTo>
                  <a:pt x="2273630" y="760939"/>
                </a:lnTo>
                <a:cubicBezTo>
                  <a:pt x="2273630" y="741280"/>
                  <a:pt x="2257817" y="725467"/>
                  <a:pt x="2238158" y="725467"/>
                </a:cubicBezTo>
                <a:close/>
                <a:moveTo>
                  <a:pt x="2154606" y="4299596"/>
                </a:moveTo>
                <a:cubicBezTo>
                  <a:pt x="2154606" y="4421612"/>
                  <a:pt x="2055669" y="4520549"/>
                  <a:pt x="1933654" y="4520549"/>
                </a:cubicBezTo>
                <a:lnTo>
                  <a:pt x="339976" y="4520549"/>
                </a:lnTo>
                <a:cubicBezTo>
                  <a:pt x="217961" y="4520549"/>
                  <a:pt x="119024" y="4421612"/>
                  <a:pt x="119024" y="4299596"/>
                </a:cubicBezTo>
                <a:lnTo>
                  <a:pt x="119024" y="288264"/>
                </a:lnTo>
                <a:cubicBezTo>
                  <a:pt x="119024" y="166249"/>
                  <a:pt x="217961" y="67311"/>
                  <a:pt x="339976" y="67311"/>
                </a:cubicBezTo>
                <a:lnTo>
                  <a:pt x="1933440" y="67311"/>
                </a:lnTo>
                <a:cubicBezTo>
                  <a:pt x="2055456" y="67311"/>
                  <a:pt x="2154393" y="166249"/>
                  <a:pt x="2154393" y="288264"/>
                </a:cubicBezTo>
                <a:lnTo>
                  <a:pt x="2154606" y="4299596"/>
                </a:lnTo>
                <a:lnTo>
                  <a:pt x="2154606" y="4299596"/>
                </a:lnTo>
                <a:close/>
              </a:path>
            </a:pathLst>
          </a:custGeom>
          <a:solidFill>
            <a:srgbClr val="EB6057"/>
          </a:solidFill>
          <a:ln w="21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5403AD52-9CFC-C547-8321-BE4A2F1D707A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3576558" y="1409008"/>
            <a:ext cx="2044153" cy="485486"/>
          </a:xfrm>
          <a:prstGeom prst="rect">
            <a:avLst/>
          </a:prstGeom>
        </p:spPr>
      </p:pic>
      <p:sp>
        <p:nvSpPr>
          <p:cNvPr id="24" name="Rectangle : coins arrondis 23">
            <a:extLst>
              <a:ext uri="{FF2B5EF4-FFF2-40B4-BE49-F238E27FC236}">
                <a16:creationId xmlns:a16="http://schemas.microsoft.com/office/drawing/2014/main" id="{E928ED93-EA9D-AC43-A281-7F0D7789BA39}"/>
              </a:ext>
            </a:extLst>
          </p:cNvPr>
          <p:cNvSpPr/>
          <p:nvPr userDrawn="1"/>
        </p:nvSpPr>
        <p:spPr>
          <a:xfrm>
            <a:off x="257358" y="3617587"/>
            <a:ext cx="2689743" cy="641375"/>
          </a:xfrm>
          <a:prstGeom prst="roundRect">
            <a:avLst/>
          </a:prstGeom>
          <a:solidFill>
            <a:srgbClr val="FE76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BFD68A7D-4BD6-7340-8B03-C823C32854C7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A6D5BEC4-84E1-7149-A12E-5EB39079A28B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</p:spTree>
    <p:extLst>
      <p:ext uri="{BB962C8B-B14F-4D97-AF65-F5344CB8AC3E}">
        <p14:creationId xmlns:p14="http://schemas.microsoft.com/office/powerpoint/2010/main" val="256240967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9CE8927-EF26-A04F-9409-946E2CC0D38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0">
            <a:gsLst>
              <a:gs pos="0">
                <a:srgbClr val="FCEFDA"/>
              </a:gs>
              <a:gs pos="100000">
                <a:srgbClr val="FCEFDA">
                  <a:lumMod val="55149"/>
                  <a:lumOff val="44851"/>
                </a:srgb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Graphique 6">
            <a:extLst>
              <a:ext uri="{FF2B5EF4-FFF2-40B4-BE49-F238E27FC236}">
                <a16:creationId xmlns:a16="http://schemas.microsoft.com/office/drawing/2014/main" id="{DCD05D4C-B831-9644-B061-09055E23FA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40" t="14643" r="31599" b="19868"/>
          <a:stretch/>
        </p:blipFill>
        <p:spPr>
          <a:xfrm>
            <a:off x="3471753" y="0"/>
            <a:ext cx="8720247" cy="6858000"/>
          </a:xfrm>
          <a:prstGeom prst="rect">
            <a:avLst/>
          </a:prstGeom>
        </p:spPr>
      </p:pic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A683B98D-294E-1047-B04A-9500D8A13BB0}"/>
              </a:ext>
            </a:extLst>
          </p:cNvPr>
          <p:cNvSpPr/>
          <p:nvPr userDrawn="1"/>
        </p:nvSpPr>
        <p:spPr>
          <a:xfrm>
            <a:off x="9256534" y="546015"/>
            <a:ext cx="2935466" cy="631198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 </a:t>
            </a:r>
          </a:p>
        </p:txBody>
      </p:sp>
      <p:pic>
        <p:nvPicPr>
          <p:cNvPr id="9" name="Graphique 8">
            <a:extLst>
              <a:ext uri="{FF2B5EF4-FFF2-40B4-BE49-F238E27FC236}">
                <a16:creationId xmlns:a16="http://schemas.microsoft.com/office/drawing/2014/main" id="{A5F20F57-41F2-5E49-B8D6-6AB816CF80F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356365" y="6167149"/>
            <a:ext cx="797928" cy="653143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B7397B22-9EFC-9F41-9883-00A3434BA7D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t="63991" r="22236"/>
          <a:stretch/>
        </p:blipFill>
        <p:spPr>
          <a:xfrm>
            <a:off x="9110670" y="0"/>
            <a:ext cx="3081330" cy="1257620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8A632BCB-7EB9-C149-8E4D-FFFF832C7E43}"/>
              </a:ext>
            </a:extLst>
          </p:cNvPr>
          <p:cNvSpPr txBox="1"/>
          <p:nvPr userDrawn="1"/>
        </p:nvSpPr>
        <p:spPr>
          <a:xfrm>
            <a:off x="9632664" y="333686"/>
            <a:ext cx="219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spc="-80">
                <a:solidFill>
                  <a:srgbClr val="0A334A"/>
                </a:solidFill>
                <a:latin typeface="Fair Prosper" pitchFamily="2" charset="0"/>
              </a:rPr>
              <a:t>Résultats</a:t>
            </a:r>
            <a:endParaRPr lang="fr-FR" sz="6000" spc="-80">
              <a:solidFill>
                <a:srgbClr val="0A334A"/>
              </a:solidFill>
              <a:latin typeface="Fair Prosper" pitchFamily="2" charset="0"/>
            </a:endParaRP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CC375D03-6B1B-DA45-AAA7-C01FFFC52F3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l="23964" t="41022"/>
          <a:stretch/>
        </p:blipFill>
        <p:spPr>
          <a:xfrm>
            <a:off x="0" y="-2"/>
            <a:ext cx="2027890" cy="734037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21B6277D-AC6A-2B4E-B15E-DB979A6EDE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/>
          <a:srcRect l="24384" b="59498"/>
          <a:stretch/>
        </p:blipFill>
        <p:spPr>
          <a:xfrm>
            <a:off x="-1" y="6348777"/>
            <a:ext cx="2016686" cy="509223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D9BFFAA7-00C8-DB44-AEAE-DCBF450F60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/>
          <a:srcRect t="50381"/>
          <a:stretch/>
        </p:blipFill>
        <p:spPr>
          <a:xfrm>
            <a:off x="2391755" y="0"/>
            <a:ext cx="889000" cy="441118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70E7FB22-C328-C84E-B0AC-F16A05EF3AD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/>
          <a:srcRect b="53863"/>
          <a:stretch/>
        </p:blipFill>
        <p:spPr>
          <a:xfrm>
            <a:off x="6984123" y="6453707"/>
            <a:ext cx="889000" cy="404293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D96D01ED-7F16-7C4F-ACD1-A38C06A5433B}"/>
              </a:ext>
            </a:extLst>
          </p:cNvPr>
          <p:cNvSpPr txBox="1"/>
          <p:nvPr userDrawn="1"/>
        </p:nvSpPr>
        <p:spPr>
          <a:xfrm>
            <a:off x="6443888" y="2278262"/>
            <a:ext cx="25096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rgbClr val="FE766E"/>
                </a:solidFill>
                <a:latin typeface="Fair Prosper" pitchFamily="2" charset="0"/>
                <a:cs typeface="Poppins" panose="00000500000000000000" pitchFamily="2" charset="0"/>
              </a:rPr>
              <a:t>Diffusion</a:t>
            </a:r>
            <a:endParaRPr lang="fr-FR" sz="2000">
              <a:solidFill>
                <a:srgbClr val="FE766E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EB79234A-19A0-4F4D-98F5-3CB6D60B5D46}"/>
              </a:ext>
            </a:extLst>
          </p:cNvPr>
          <p:cNvSpPr txBox="1"/>
          <p:nvPr userDrawn="1"/>
        </p:nvSpPr>
        <p:spPr>
          <a:xfrm>
            <a:off x="785178" y="2278262"/>
            <a:ext cx="24723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rgbClr val="FE766E"/>
                </a:solidFill>
                <a:latin typeface="Fair Prosper" pitchFamily="2" charset="0"/>
                <a:cs typeface="Poppins" panose="00000500000000000000" pitchFamily="2" charset="0"/>
              </a:rPr>
              <a:t>Objectifs</a:t>
            </a:r>
            <a:endParaRPr lang="fr-FR" sz="2400">
              <a:solidFill>
                <a:srgbClr val="FE766E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18" name="Forme libre : forme 3">
            <a:extLst>
              <a:ext uri="{FF2B5EF4-FFF2-40B4-BE49-F238E27FC236}">
                <a16:creationId xmlns:a16="http://schemas.microsoft.com/office/drawing/2014/main" id="{2F894D5E-6426-7040-A7D1-340408B768B5}"/>
              </a:ext>
            </a:extLst>
          </p:cNvPr>
          <p:cNvSpPr/>
          <p:nvPr userDrawn="1"/>
        </p:nvSpPr>
        <p:spPr>
          <a:xfrm>
            <a:off x="3459516" y="1349232"/>
            <a:ext cx="2273630" cy="4587860"/>
          </a:xfrm>
          <a:custGeom>
            <a:avLst/>
            <a:gdLst>
              <a:gd name="connsiteX0" fmla="*/ 2238158 w 2273630"/>
              <a:gd name="connsiteY0" fmla="*/ 725467 h 4587860"/>
              <a:gd name="connsiteX1" fmla="*/ 2233884 w 2273630"/>
              <a:gd name="connsiteY1" fmla="*/ 725467 h 4587860"/>
              <a:gd name="connsiteX2" fmla="*/ 2233884 w 2273630"/>
              <a:gd name="connsiteY2" fmla="*/ 272237 h 4587860"/>
              <a:gd name="connsiteX3" fmla="*/ 1961647 w 2273630"/>
              <a:gd name="connsiteY3" fmla="*/ 0 h 4587860"/>
              <a:gd name="connsiteX4" fmla="*/ 311983 w 2273630"/>
              <a:gd name="connsiteY4" fmla="*/ 0 h 4587860"/>
              <a:gd name="connsiteX5" fmla="*/ 39746 w 2273630"/>
              <a:gd name="connsiteY5" fmla="*/ 272237 h 4587860"/>
              <a:gd name="connsiteX6" fmla="*/ 39746 w 2273630"/>
              <a:gd name="connsiteY6" fmla="*/ 725467 h 4587860"/>
              <a:gd name="connsiteX7" fmla="*/ 35472 w 2273630"/>
              <a:gd name="connsiteY7" fmla="*/ 725467 h 4587860"/>
              <a:gd name="connsiteX8" fmla="*/ 0 w 2273630"/>
              <a:gd name="connsiteY8" fmla="*/ 760939 h 4587860"/>
              <a:gd name="connsiteX9" fmla="*/ 0 w 2273630"/>
              <a:gd name="connsiteY9" fmla="*/ 1074632 h 4587860"/>
              <a:gd name="connsiteX10" fmla="*/ 35472 w 2273630"/>
              <a:gd name="connsiteY10" fmla="*/ 1110104 h 4587860"/>
              <a:gd name="connsiteX11" fmla="*/ 39746 w 2273630"/>
              <a:gd name="connsiteY11" fmla="*/ 1110104 h 4587860"/>
              <a:gd name="connsiteX12" fmla="*/ 39746 w 2273630"/>
              <a:gd name="connsiteY12" fmla="*/ 1184895 h 4587860"/>
              <a:gd name="connsiteX13" fmla="*/ 35472 w 2273630"/>
              <a:gd name="connsiteY13" fmla="*/ 1184895 h 4587860"/>
              <a:gd name="connsiteX14" fmla="*/ 0 w 2273630"/>
              <a:gd name="connsiteY14" fmla="*/ 1220366 h 4587860"/>
              <a:gd name="connsiteX15" fmla="*/ 0 w 2273630"/>
              <a:gd name="connsiteY15" fmla="*/ 1534059 h 4587860"/>
              <a:gd name="connsiteX16" fmla="*/ 35472 w 2273630"/>
              <a:gd name="connsiteY16" fmla="*/ 1569531 h 4587860"/>
              <a:gd name="connsiteX17" fmla="*/ 39746 w 2273630"/>
              <a:gd name="connsiteY17" fmla="*/ 1569531 h 4587860"/>
              <a:gd name="connsiteX18" fmla="*/ 39746 w 2273630"/>
              <a:gd name="connsiteY18" fmla="*/ 4315623 h 4587860"/>
              <a:gd name="connsiteX19" fmla="*/ 311983 w 2273630"/>
              <a:gd name="connsiteY19" fmla="*/ 4587860 h 4587860"/>
              <a:gd name="connsiteX20" fmla="*/ 1961647 w 2273630"/>
              <a:gd name="connsiteY20" fmla="*/ 4587860 h 4587860"/>
              <a:gd name="connsiteX21" fmla="*/ 2233884 w 2273630"/>
              <a:gd name="connsiteY21" fmla="*/ 4315623 h 4587860"/>
              <a:gd name="connsiteX22" fmla="*/ 2233884 w 2273630"/>
              <a:gd name="connsiteY22" fmla="*/ 1302422 h 4587860"/>
              <a:gd name="connsiteX23" fmla="*/ 2238158 w 2273630"/>
              <a:gd name="connsiteY23" fmla="*/ 1302422 h 4587860"/>
              <a:gd name="connsiteX24" fmla="*/ 2273630 w 2273630"/>
              <a:gd name="connsiteY24" fmla="*/ 1266950 h 4587860"/>
              <a:gd name="connsiteX25" fmla="*/ 2273630 w 2273630"/>
              <a:gd name="connsiteY25" fmla="*/ 760939 h 4587860"/>
              <a:gd name="connsiteX26" fmla="*/ 2238158 w 2273630"/>
              <a:gd name="connsiteY26" fmla="*/ 725467 h 4587860"/>
              <a:gd name="connsiteX27" fmla="*/ 2154606 w 2273630"/>
              <a:gd name="connsiteY27" fmla="*/ 4299596 h 4587860"/>
              <a:gd name="connsiteX28" fmla="*/ 1933654 w 2273630"/>
              <a:gd name="connsiteY28" fmla="*/ 4520549 h 4587860"/>
              <a:gd name="connsiteX29" fmla="*/ 339976 w 2273630"/>
              <a:gd name="connsiteY29" fmla="*/ 4520549 h 4587860"/>
              <a:gd name="connsiteX30" fmla="*/ 119024 w 2273630"/>
              <a:gd name="connsiteY30" fmla="*/ 4299596 h 4587860"/>
              <a:gd name="connsiteX31" fmla="*/ 119024 w 2273630"/>
              <a:gd name="connsiteY31" fmla="*/ 288264 h 4587860"/>
              <a:gd name="connsiteX32" fmla="*/ 339976 w 2273630"/>
              <a:gd name="connsiteY32" fmla="*/ 67311 h 4587860"/>
              <a:gd name="connsiteX33" fmla="*/ 1933440 w 2273630"/>
              <a:gd name="connsiteY33" fmla="*/ 67311 h 4587860"/>
              <a:gd name="connsiteX34" fmla="*/ 2154393 w 2273630"/>
              <a:gd name="connsiteY34" fmla="*/ 288264 h 4587860"/>
              <a:gd name="connsiteX35" fmla="*/ 2154606 w 2273630"/>
              <a:gd name="connsiteY35" fmla="*/ 4299596 h 4587860"/>
              <a:gd name="connsiteX36" fmla="*/ 2154606 w 2273630"/>
              <a:gd name="connsiteY36" fmla="*/ 4299596 h 4587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73630" h="4587860">
                <a:moveTo>
                  <a:pt x="2238158" y="725467"/>
                </a:moveTo>
                <a:lnTo>
                  <a:pt x="2233884" y="725467"/>
                </a:lnTo>
                <a:lnTo>
                  <a:pt x="2233884" y="272237"/>
                </a:lnTo>
                <a:cubicBezTo>
                  <a:pt x="2233671" y="121802"/>
                  <a:pt x="2111869" y="0"/>
                  <a:pt x="1961647" y="0"/>
                </a:cubicBezTo>
                <a:lnTo>
                  <a:pt x="311983" y="0"/>
                </a:lnTo>
                <a:cubicBezTo>
                  <a:pt x="161761" y="0"/>
                  <a:pt x="39746" y="121802"/>
                  <a:pt x="39746" y="272237"/>
                </a:cubicBezTo>
                <a:lnTo>
                  <a:pt x="39746" y="725467"/>
                </a:lnTo>
                <a:lnTo>
                  <a:pt x="35472" y="725467"/>
                </a:lnTo>
                <a:cubicBezTo>
                  <a:pt x="15813" y="725467"/>
                  <a:pt x="0" y="741280"/>
                  <a:pt x="0" y="760939"/>
                </a:cubicBezTo>
                <a:lnTo>
                  <a:pt x="0" y="1074632"/>
                </a:lnTo>
                <a:cubicBezTo>
                  <a:pt x="0" y="1094291"/>
                  <a:pt x="15813" y="1110104"/>
                  <a:pt x="35472" y="1110104"/>
                </a:cubicBezTo>
                <a:lnTo>
                  <a:pt x="39746" y="1110104"/>
                </a:lnTo>
                <a:lnTo>
                  <a:pt x="39746" y="1184895"/>
                </a:lnTo>
                <a:lnTo>
                  <a:pt x="35472" y="1184895"/>
                </a:lnTo>
                <a:cubicBezTo>
                  <a:pt x="15813" y="1184895"/>
                  <a:pt x="0" y="1200707"/>
                  <a:pt x="0" y="1220366"/>
                </a:cubicBezTo>
                <a:lnTo>
                  <a:pt x="0" y="1534059"/>
                </a:lnTo>
                <a:cubicBezTo>
                  <a:pt x="0" y="1553718"/>
                  <a:pt x="15813" y="1569531"/>
                  <a:pt x="35472" y="1569531"/>
                </a:cubicBezTo>
                <a:lnTo>
                  <a:pt x="39746" y="1569531"/>
                </a:lnTo>
                <a:lnTo>
                  <a:pt x="39746" y="4315623"/>
                </a:lnTo>
                <a:cubicBezTo>
                  <a:pt x="39746" y="4465845"/>
                  <a:pt x="161547" y="4587860"/>
                  <a:pt x="311983" y="4587860"/>
                </a:cubicBezTo>
                <a:lnTo>
                  <a:pt x="1961647" y="4587860"/>
                </a:lnTo>
                <a:cubicBezTo>
                  <a:pt x="2111869" y="4587860"/>
                  <a:pt x="2233884" y="4466059"/>
                  <a:pt x="2233884" y="4315623"/>
                </a:cubicBezTo>
                <a:lnTo>
                  <a:pt x="2233884" y="1302422"/>
                </a:lnTo>
                <a:lnTo>
                  <a:pt x="2238158" y="1302422"/>
                </a:lnTo>
                <a:cubicBezTo>
                  <a:pt x="2257817" y="1302422"/>
                  <a:pt x="2273630" y="1286609"/>
                  <a:pt x="2273630" y="1266950"/>
                </a:cubicBezTo>
                <a:lnTo>
                  <a:pt x="2273630" y="760939"/>
                </a:lnTo>
                <a:cubicBezTo>
                  <a:pt x="2273630" y="741280"/>
                  <a:pt x="2257817" y="725467"/>
                  <a:pt x="2238158" y="725467"/>
                </a:cubicBezTo>
                <a:close/>
                <a:moveTo>
                  <a:pt x="2154606" y="4299596"/>
                </a:moveTo>
                <a:cubicBezTo>
                  <a:pt x="2154606" y="4421612"/>
                  <a:pt x="2055669" y="4520549"/>
                  <a:pt x="1933654" y="4520549"/>
                </a:cubicBezTo>
                <a:lnTo>
                  <a:pt x="339976" y="4520549"/>
                </a:lnTo>
                <a:cubicBezTo>
                  <a:pt x="217961" y="4520549"/>
                  <a:pt x="119024" y="4421612"/>
                  <a:pt x="119024" y="4299596"/>
                </a:cubicBezTo>
                <a:lnTo>
                  <a:pt x="119024" y="288264"/>
                </a:lnTo>
                <a:cubicBezTo>
                  <a:pt x="119024" y="166249"/>
                  <a:pt x="217961" y="67311"/>
                  <a:pt x="339976" y="67311"/>
                </a:cubicBezTo>
                <a:lnTo>
                  <a:pt x="1933440" y="67311"/>
                </a:lnTo>
                <a:cubicBezTo>
                  <a:pt x="2055456" y="67311"/>
                  <a:pt x="2154393" y="166249"/>
                  <a:pt x="2154393" y="288264"/>
                </a:cubicBezTo>
                <a:lnTo>
                  <a:pt x="2154606" y="4299596"/>
                </a:lnTo>
                <a:lnTo>
                  <a:pt x="2154606" y="4299596"/>
                </a:lnTo>
                <a:close/>
              </a:path>
            </a:pathLst>
          </a:custGeom>
          <a:solidFill>
            <a:srgbClr val="EB6057"/>
          </a:solidFill>
          <a:ln w="21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A53CDD42-8C75-634B-BE65-E0994BE5BFA0}"/>
              </a:ext>
            </a:extLst>
          </p:cNvPr>
          <p:cNvSpPr/>
          <p:nvPr userDrawn="1"/>
        </p:nvSpPr>
        <p:spPr>
          <a:xfrm>
            <a:off x="257358" y="3617587"/>
            <a:ext cx="2689743" cy="641375"/>
          </a:xfrm>
          <a:prstGeom prst="roundRect">
            <a:avLst/>
          </a:prstGeom>
          <a:solidFill>
            <a:srgbClr val="FE76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99C9929B-7FFF-8F4C-B35C-DDBEC61CE48C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1C7AD204-4339-6E4C-9725-6A42236241EA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F3B4F568-32B9-6840-994F-F445699118CC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3570790" y="1406214"/>
            <a:ext cx="2047749" cy="521421"/>
          </a:xfrm>
          <a:prstGeom prst="round2SameRect">
            <a:avLst>
              <a:gd name="adj1" fmla="val 0"/>
              <a:gd name="adj2" fmla="val 0"/>
            </a:avLst>
          </a:prstGeom>
        </p:spPr>
      </p:pic>
      <p:pic>
        <p:nvPicPr>
          <p:cNvPr id="25" name="Graphique 3">
            <a:extLst>
              <a:ext uri="{FF2B5EF4-FFF2-40B4-BE49-F238E27FC236}">
                <a16:creationId xmlns:a16="http://schemas.microsoft.com/office/drawing/2014/main" id="{D27F9D29-F393-CA43-A618-0F6E6265F1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/>
          <a:srcRect l="5797" t="9915" r="6054" b="3478"/>
          <a:stretch/>
        </p:blipFill>
        <p:spPr>
          <a:xfrm>
            <a:off x="3572829" y="1800747"/>
            <a:ext cx="2047854" cy="4069831"/>
          </a:xfrm>
          <a:prstGeom prst="round2SameRect">
            <a:avLst>
              <a:gd name="adj1" fmla="val 0"/>
              <a:gd name="adj2" fmla="val 11868"/>
            </a:avLst>
          </a:prstGeom>
        </p:spPr>
      </p:pic>
    </p:spTree>
    <p:extLst>
      <p:ext uri="{BB962C8B-B14F-4D97-AF65-F5344CB8AC3E}">
        <p14:creationId xmlns:p14="http://schemas.microsoft.com/office/powerpoint/2010/main" val="7295426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B922F14-EF99-D346-AE07-F4474E414111}"/>
              </a:ext>
            </a:extLst>
          </p:cNvPr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gradFill flip="none" rotWithShape="0">
            <a:gsLst>
              <a:gs pos="0">
                <a:srgbClr val="A6EBF1"/>
              </a:gs>
              <a:gs pos="100000">
                <a:srgbClr val="7DC7CC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AA5A83BC-D2D6-4A42-A73D-44F4FB72C0D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15704" b="82888"/>
          <a:stretch/>
        </p:blipFill>
        <p:spPr>
          <a:xfrm>
            <a:off x="8980309" y="6262539"/>
            <a:ext cx="3211691" cy="595461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CFC6B179-1A0C-7342-8641-837510530C3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23964" t="41022"/>
          <a:stretch/>
        </p:blipFill>
        <p:spPr>
          <a:xfrm>
            <a:off x="0" y="-2"/>
            <a:ext cx="2027890" cy="734037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4899A60A-55DD-094C-835D-8066F3F569A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t="50000"/>
          <a:stretch/>
        </p:blipFill>
        <p:spPr>
          <a:xfrm>
            <a:off x="6988468" y="-2"/>
            <a:ext cx="889000" cy="431802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44211C2A-16B2-5E4B-A025-A74A12CE02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24384" b="59498"/>
          <a:stretch/>
        </p:blipFill>
        <p:spPr>
          <a:xfrm>
            <a:off x="-1" y="6348777"/>
            <a:ext cx="2016686" cy="509223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56847F40-F51A-F745-A29C-FF169C4E86E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b="52621"/>
          <a:stretch/>
        </p:blipFill>
        <p:spPr>
          <a:xfrm>
            <a:off x="2391755" y="6453707"/>
            <a:ext cx="889000" cy="415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715405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06FBAED-90FD-BF4B-8DE5-5EC630EE694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0">
            <a:gsLst>
              <a:gs pos="0">
                <a:srgbClr val="FCEFDA"/>
              </a:gs>
              <a:gs pos="100000">
                <a:srgbClr val="FCEFDA">
                  <a:lumMod val="55149"/>
                  <a:lumOff val="44851"/>
                </a:srgb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Graphique 6">
            <a:extLst>
              <a:ext uri="{FF2B5EF4-FFF2-40B4-BE49-F238E27FC236}">
                <a16:creationId xmlns:a16="http://schemas.microsoft.com/office/drawing/2014/main" id="{4B9023BE-D22A-4D48-97E3-F424D081285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40" t="14643" r="31599" b="19868"/>
          <a:stretch/>
        </p:blipFill>
        <p:spPr>
          <a:xfrm>
            <a:off x="3471753" y="0"/>
            <a:ext cx="8720247" cy="6858000"/>
          </a:xfrm>
          <a:prstGeom prst="rect">
            <a:avLst/>
          </a:prstGeom>
        </p:spPr>
      </p:pic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D1AA7DBE-8998-4E4E-8267-FEE3D53FCC6D}"/>
              </a:ext>
            </a:extLst>
          </p:cNvPr>
          <p:cNvSpPr/>
          <p:nvPr userDrawn="1"/>
        </p:nvSpPr>
        <p:spPr>
          <a:xfrm>
            <a:off x="9256534" y="546015"/>
            <a:ext cx="2935466" cy="631198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 </a:t>
            </a:r>
          </a:p>
        </p:txBody>
      </p:sp>
      <p:pic>
        <p:nvPicPr>
          <p:cNvPr id="9" name="Graphique 8">
            <a:extLst>
              <a:ext uri="{FF2B5EF4-FFF2-40B4-BE49-F238E27FC236}">
                <a16:creationId xmlns:a16="http://schemas.microsoft.com/office/drawing/2014/main" id="{7C829DB2-3FEC-214F-BD5D-2AD914416A2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356365" y="6167149"/>
            <a:ext cx="797928" cy="653143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205D38FE-0AAD-B34F-BEDE-DD5CB09B23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t="63991" r="22236"/>
          <a:stretch/>
        </p:blipFill>
        <p:spPr>
          <a:xfrm>
            <a:off x="9110670" y="0"/>
            <a:ext cx="3081330" cy="1257620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6EA42CD1-1011-A340-967D-CB9BF73C0285}"/>
              </a:ext>
            </a:extLst>
          </p:cNvPr>
          <p:cNvSpPr txBox="1"/>
          <p:nvPr userDrawn="1"/>
        </p:nvSpPr>
        <p:spPr>
          <a:xfrm>
            <a:off x="9632664" y="333686"/>
            <a:ext cx="219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spc="-80">
                <a:solidFill>
                  <a:srgbClr val="0A334A"/>
                </a:solidFill>
                <a:latin typeface="Fair Prosper" pitchFamily="2" charset="0"/>
              </a:rPr>
              <a:t>Résultats</a:t>
            </a:r>
            <a:endParaRPr lang="fr-FR" sz="6000" spc="-80">
              <a:solidFill>
                <a:srgbClr val="0A334A"/>
              </a:solidFill>
              <a:latin typeface="Fair Prosper" pitchFamily="2" charset="0"/>
            </a:endParaRP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628BE2AF-444F-D442-B12E-C4BFF79B62D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l="23964" t="41022"/>
          <a:stretch/>
        </p:blipFill>
        <p:spPr>
          <a:xfrm>
            <a:off x="0" y="-2"/>
            <a:ext cx="2027890" cy="734037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FBA9A917-2E54-2547-845D-05C683D81D6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/>
          <a:srcRect l="24384" b="59498"/>
          <a:stretch/>
        </p:blipFill>
        <p:spPr>
          <a:xfrm>
            <a:off x="-1" y="6348777"/>
            <a:ext cx="2016686" cy="509223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91F77881-A70D-3B4B-9515-DA3D8EF92CC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/>
          <a:srcRect t="50381"/>
          <a:stretch/>
        </p:blipFill>
        <p:spPr>
          <a:xfrm>
            <a:off x="2391755" y="0"/>
            <a:ext cx="889000" cy="441118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386B8573-7D87-4C42-BE64-9A0459CAB99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/>
          <a:srcRect b="53863"/>
          <a:stretch/>
        </p:blipFill>
        <p:spPr>
          <a:xfrm>
            <a:off x="6984123" y="6453707"/>
            <a:ext cx="889000" cy="404293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E99BD4BB-5BAF-5740-83E9-6C486EA45EBE}"/>
              </a:ext>
            </a:extLst>
          </p:cNvPr>
          <p:cNvSpPr txBox="1"/>
          <p:nvPr userDrawn="1"/>
        </p:nvSpPr>
        <p:spPr>
          <a:xfrm>
            <a:off x="6443888" y="2278262"/>
            <a:ext cx="25096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rgbClr val="FE766E"/>
                </a:solidFill>
                <a:latin typeface="Fair Prosper" pitchFamily="2" charset="0"/>
                <a:cs typeface="Poppins" panose="00000500000000000000" pitchFamily="2" charset="0"/>
              </a:rPr>
              <a:t>Diffusion</a:t>
            </a:r>
            <a:endParaRPr lang="fr-FR" sz="2000">
              <a:solidFill>
                <a:srgbClr val="FE766E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5F347F4A-E7A3-E541-823A-5B4A419C09D1}"/>
              </a:ext>
            </a:extLst>
          </p:cNvPr>
          <p:cNvSpPr txBox="1"/>
          <p:nvPr userDrawn="1"/>
        </p:nvSpPr>
        <p:spPr>
          <a:xfrm>
            <a:off x="785178" y="2278262"/>
            <a:ext cx="24723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rgbClr val="FE766E"/>
                </a:solidFill>
                <a:latin typeface="Fair Prosper" pitchFamily="2" charset="0"/>
                <a:cs typeface="Poppins" panose="00000500000000000000" pitchFamily="2" charset="0"/>
              </a:rPr>
              <a:t>Objectifs</a:t>
            </a:r>
            <a:endParaRPr lang="fr-FR" sz="2400">
              <a:solidFill>
                <a:srgbClr val="FE766E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18" name="Forme libre : forme 3">
            <a:extLst>
              <a:ext uri="{FF2B5EF4-FFF2-40B4-BE49-F238E27FC236}">
                <a16:creationId xmlns:a16="http://schemas.microsoft.com/office/drawing/2014/main" id="{F174ACD2-A086-344C-B8D6-A0DA06C8F635}"/>
              </a:ext>
            </a:extLst>
          </p:cNvPr>
          <p:cNvSpPr/>
          <p:nvPr userDrawn="1"/>
        </p:nvSpPr>
        <p:spPr>
          <a:xfrm>
            <a:off x="3459516" y="1349232"/>
            <a:ext cx="2273630" cy="4587860"/>
          </a:xfrm>
          <a:custGeom>
            <a:avLst/>
            <a:gdLst>
              <a:gd name="connsiteX0" fmla="*/ 2238158 w 2273630"/>
              <a:gd name="connsiteY0" fmla="*/ 725467 h 4587860"/>
              <a:gd name="connsiteX1" fmla="*/ 2233884 w 2273630"/>
              <a:gd name="connsiteY1" fmla="*/ 725467 h 4587860"/>
              <a:gd name="connsiteX2" fmla="*/ 2233884 w 2273630"/>
              <a:gd name="connsiteY2" fmla="*/ 272237 h 4587860"/>
              <a:gd name="connsiteX3" fmla="*/ 1961647 w 2273630"/>
              <a:gd name="connsiteY3" fmla="*/ 0 h 4587860"/>
              <a:gd name="connsiteX4" fmla="*/ 311983 w 2273630"/>
              <a:gd name="connsiteY4" fmla="*/ 0 h 4587860"/>
              <a:gd name="connsiteX5" fmla="*/ 39746 w 2273630"/>
              <a:gd name="connsiteY5" fmla="*/ 272237 h 4587860"/>
              <a:gd name="connsiteX6" fmla="*/ 39746 w 2273630"/>
              <a:gd name="connsiteY6" fmla="*/ 725467 h 4587860"/>
              <a:gd name="connsiteX7" fmla="*/ 35472 w 2273630"/>
              <a:gd name="connsiteY7" fmla="*/ 725467 h 4587860"/>
              <a:gd name="connsiteX8" fmla="*/ 0 w 2273630"/>
              <a:gd name="connsiteY8" fmla="*/ 760939 h 4587860"/>
              <a:gd name="connsiteX9" fmla="*/ 0 w 2273630"/>
              <a:gd name="connsiteY9" fmla="*/ 1074632 h 4587860"/>
              <a:gd name="connsiteX10" fmla="*/ 35472 w 2273630"/>
              <a:gd name="connsiteY10" fmla="*/ 1110104 h 4587860"/>
              <a:gd name="connsiteX11" fmla="*/ 39746 w 2273630"/>
              <a:gd name="connsiteY11" fmla="*/ 1110104 h 4587860"/>
              <a:gd name="connsiteX12" fmla="*/ 39746 w 2273630"/>
              <a:gd name="connsiteY12" fmla="*/ 1184895 h 4587860"/>
              <a:gd name="connsiteX13" fmla="*/ 35472 w 2273630"/>
              <a:gd name="connsiteY13" fmla="*/ 1184895 h 4587860"/>
              <a:gd name="connsiteX14" fmla="*/ 0 w 2273630"/>
              <a:gd name="connsiteY14" fmla="*/ 1220366 h 4587860"/>
              <a:gd name="connsiteX15" fmla="*/ 0 w 2273630"/>
              <a:gd name="connsiteY15" fmla="*/ 1534059 h 4587860"/>
              <a:gd name="connsiteX16" fmla="*/ 35472 w 2273630"/>
              <a:gd name="connsiteY16" fmla="*/ 1569531 h 4587860"/>
              <a:gd name="connsiteX17" fmla="*/ 39746 w 2273630"/>
              <a:gd name="connsiteY17" fmla="*/ 1569531 h 4587860"/>
              <a:gd name="connsiteX18" fmla="*/ 39746 w 2273630"/>
              <a:gd name="connsiteY18" fmla="*/ 4315623 h 4587860"/>
              <a:gd name="connsiteX19" fmla="*/ 311983 w 2273630"/>
              <a:gd name="connsiteY19" fmla="*/ 4587860 h 4587860"/>
              <a:gd name="connsiteX20" fmla="*/ 1961647 w 2273630"/>
              <a:gd name="connsiteY20" fmla="*/ 4587860 h 4587860"/>
              <a:gd name="connsiteX21" fmla="*/ 2233884 w 2273630"/>
              <a:gd name="connsiteY21" fmla="*/ 4315623 h 4587860"/>
              <a:gd name="connsiteX22" fmla="*/ 2233884 w 2273630"/>
              <a:gd name="connsiteY22" fmla="*/ 1302422 h 4587860"/>
              <a:gd name="connsiteX23" fmla="*/ 2238158 w 2273630"/>
              <a:gd name="connsiteY23" fmla="*/ 1302422 h 4587860"/>
              <a:gd name="connsiteX24" fmla="*/ 2273630 w 2273630"/>
              <a:gd name="connsiteY24" fmla="*/ 1266950 h 4587860"/>
              <a:gd name="connsiteX25" fmla="*/ 2273630 w 2273630"/>
              <a:gd name="connsiteY25" fmla="*/ 760939 h 4587860"/>
              <a:gd name="connsiteX26" fmla="*/ 2238158 w 2273630"/>
              <a:gd name="connsiteY26" fmla="*/ 725467 h 4587860"/>
              <a:gd name="connsiteX27" fmla="*/ 2154606 w 2273630"/>
              <a:gd name="connsiteY27" fmla="*/ 4299596 h 4587860"/>
              <a:gd name="connsiteX28" fmla="*/ 1933654 w 2273630"/>
              <a:gd name="connsiteY28" fmla="*/ 4520549 h 4587860"/>
              <a:gd name="connsiteX29" fmla="*/ 339976 w 2273630"/>
              <a:gd name="connsiteY29" fmla="*/ 4520549 h 4587860"/>
              <a:gd name="connsiteX30" fmla="*/ 119024 w 2273630"/>
              <a:gd name="connsiteY30" fmla="*/ 4299596 h 4587860"/>
              <a:gd name="connsiteX31" fmla="*/ 119024 w 2273630"/>
              <a:gd name="connsiteY31" fmla="*/ 288264 h 4587860"/>
              <a:gd name="connsiteX32" fmla="*/ 339976 w 2273630"/>
              <a:gd name="connsiteY32" fmla="*/ 67311 h 4587860"/>
              <a:gd name="connsiteX33" fmla="*/ 1933440 w 2273630"/>
              <a:gd name="connsiteY33" fmla="*/ 67311 h 4587860"/>
              <a:gd name="connsiteX34" fmla="*/ 2154393 w 2273630"/>
              <a:gd name="connsiteY34" fmla="*/ 288264 h 4587860"/>
              <a:gd name="connsiteX35" fmla="*/ 2154606 w 2273630"/>
              <a:gd name="connsiteY35" fmla="*/ 4299596 h 4587860"/>
              <a:gd name="connsiteX36" fmla="*/ 2154606 w 2273630"/>
              <a:gd name="connsiteY36" fmla="*/ 4299596 h 4587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73630" h="4587860">
                <a:moveTo>
                  <a:pt x="2238158" y="725467"/>
                </a:moveTo>
                <a:lnTo>
                  <a:pt x="2233884" y="725467"/>
                </a:lnTo>
                <a:lnTo>
                  <a:pt x="2233884" y="272237"/>
                </a:lnTo>
                <a:cubicBezTo>
                  <a:pt x="2233671" y="121802"/>
                  <a:pt x="2111869" y="0"/>
                  <a:pt x="1961647" y="0"/>
                </a:cubicBezTo>
                <a:lnTo>
                  <a:pt x="311983" y="0"/>
                </a:lnTo>
                <a:cubicBezTo>
                  <a:pt x="161761" y="0"/>
                  <a:pt x="39746" y="121802"/>
                  <a:pt x="39746" y="272237"/>
                </a:cubicBezTo>
                <a:lnTo>
                  <a:pt x="39746" y="725467"/>
                </a:lnTo>
                <a:lnTo>
                  <a:pt x="35472" y="725467"/>
                </a:lnTo>
                <a:cubicBezTo>
                  <a:pt x="15813" y="725467"/>
                  <a:pt x="0" y="741280"/>
                  <a:pt x="0" y="760939"/>
                </a:cubicBezTo>
                <a:lnTo>
                  <a:pt x="0" y="1074632"/>
                </a:lnTo>
                <a:cubicBezTo>
                  <a:pt x="0" y="1094291"/>
                  <a:pt x="15813" y="1110104"/>
                  <a:pt x="35472" y="1110104"/>
                </a:cubicBezTo>
                <a:lnTo>
                  <a:pt x="39746" y="1110104"/>
                </a:lnTo>
                <a:lnTo>
                  <a:pt x="39746" y="1184895"/>
                </a:lnTo>
                <a:lnTo>
                  <a:pt x="35472" y="1184895"/>
                </a:lnTo>
                <a:cubicBezTo>
                  <a:pt x="15813" y="1184895"/>
                  <a:pt x="0" y="1200707"/>
                  <a:pt x="0" y="1220366"/>
                </a:cubicBezTo>
                <a:lnTo>
                  <a:pt x="0" y="1534059"/>
                </a:lnTo>
                <a:cubicBezTo>
                  <a:pt x="0" y="1553718"/>
                  <a:pt x="15813" y="1569531"/>
                  <a:pt x="35472" y="1569531"/>
                </a:cubicBezTo>
                <a:lnTo>
                  <a:pt x="39746" y="1569531"/>
                </a:lnTo>
                <a:lnTo>
                  <a:pt x="39746" y="4315623"/>
                </a:lnTo>
                <a:cubicBezTo>
                  <a:pt x="39746" y="4465845"/>
                  <a:pt x="161547" y="4587860"/>
                  <a:pt x="311983" y="4587860"/>
                </a:cubicBezTo>
                <a:lnTo>
                  <a:pt x="1961647" y="4587860"/>
                </a:lnTo>
                <a:cubicBezTo>
                  <a:pt x="2111869" y="4587860"/>
                  <a:pt x="2233884" y="4466059"/>
                  <a:pt x="2233884" y="4315623"/>
                </a:cubicBezTo>
                <a:lnTo>
                  <a:pt x="2233884" y="1302422"/>
                </a:lnTo>
                <a:lnTo>
                  <a:pt x="2238158" y="1302422"/>
                </a:lnTo>
                <a:cubicBezTo>
                  <a:pt x="2257817" y="1302422"/>
                  <a:pt x="2273630" y="1286609"/>
                  <a:pt x="2273630" y="1266950"/>
                </a:cubicBezTo>
                <a:lnTo>
                  <a:pt x="2273630" y="760939"/>
                </a:lnTo>
                <a:cubicBezTo>
                  <a:pt x="2273630" y="741280"/>
                  <a:pt x="2257817" y="725467"/>
                  <a:pt x="2238158" y="725467"/>
                </a:cubicBezTo>
                <a:close/>
                <a:moveTo>
                  <a:pt x="2154606" y="4299596"/>
                </a:moveTo>
                <a:cubicBezTo>
                  <a:pt x="2154606" y="4421612"/>
                  <a:pt x="2055669" y="4520549"/>
                  <a:pt x="1933654" y="4520549"/>
                </a:cubicBezTo>
                <a:lnTo>
                  <a:pt x="339976" y="4520549"/>
                </a:lnTo>
                <a:cubicBezTo>
                  <a:pt x="217961" y="4520549"/>
                  <a:pt x="119024" y="4421612"/>
                  <a:pt x="119024" y="4299596"/>
                </a:cubicBezTo>
                <a:lnTo>
                  <a:pt x="119024" y="288264"/>
                </a:lnTo>
                <a:cubicBezTo>
                  <a:pt x="119024" y="166249"/>
                  <a:pt x="217961" y="67311"/>
                  <a:pt x="339976" y="67311"/>
                </a:cubicBezTo>
                <a:lnTo>
                  <a:pt x="1933440" y="67311"/>
                </a:lnTo>
                <a:cubicBezTo>
                  <a:pt x="2055456" y="67311"/>
                  <a:pt x="2154393" y="166249"/>
                  <a:pt x="2154393" y="288264"/>
                </a:cubicBezTo>
                <a:lnTo>
                  <a:pt x="2154606" y="4299596"/>
                </a:lnTo>
                <a:lnTo>
                  <a:pt x="2154606" y="4299596"/>
                </a:lnTo>
                <a:close/>
              </a:path>
            </a:pathLst>
          </a:custGeom>
          <a:solidFill>
            <a:srgbClr val="EB6057"/>
          </a:solidFill>
          <a:ln w="21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E6F84250-4782-4043-ABBC-D646D2B04674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3576558" y="1409008"/>
            <a:ext cx="2044153" cy="485486"/>
          </a:xfrm>
          <a:prstGeom prst="rect">
            <a:avLst/>
          </a:prstGeom>
        </p:spPr>
      </p:pic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AFAB2EAF-A324-0742-B9D9-7757BE330A0D}"/>
              </a:ext>
            </a:extLst>
          </p:cNvPr>
          <p:cNvSpPr/>
          <p:nvPr userDrawn="1"/>
        </p:nvSpPr>
        <p:spPr>
          <a:xfrm>
            <a:off x="257358" y="3617587"/>
            <a:ext cx="2689743" cy="641375"/>
          </a:xfrm>
          <a:prstGeom prst="roundRect">
            <a:avLst/>
          </a:prstGeom>
          <a:solidFill>
            <a:srgbClr val="FE76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C3FC0C6C-5B3F-4F45-9EBE-6F3607C39090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CD7AB478-3A86-A544-84D7-6BDFF7749197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pic>
        <p:nvPicPr>
          <p:cNvPr id="23" name="Graphique 5">
            <a:extLst>
              <a:ext uri="{FF2B5EF4-FFF2-40B4-BE49-F238E27FC236}">
                <a16:creationId xmlns:a16="http://schemas.microsoft.com/office/drawing/2014/main" id="{9430F9B1-FFC2-2E45-A2C1-51CECE9240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/>
          <a:srcRect l="6233" t="9013" r="5134" b="3712"/>
          <a:stretch/>
        </p:blipFill>
        <p:spPr>
          <a:xfrm>
            <a:off x="3576363" y="1817263"/>
            <a:ext cx="2043526" cy="4053152"/>
          </a:xfrm>
          <a:prstGeom prst="round2SameRect">
            <a:avLst>
              <a:gd name="adj1" fmla="val 0"/>
              <a:gd name="adj2" fmla="val 8855"/>
            </a:avLst>
          </a:prstGeom>
        </p:spPr>
      </p:pic>
    </p:spTree>
    <p:extLst>
      <p:ext uri="{BB962C8B-B14F-4D97-AF65-F5344CB8AC3E}">
        <p14:creationId xmlns:p14="http://schemas.microsoft.com/office/powerpoint/2010/main" val="137293810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9C2C7A4-B95E-2743-9844-16ADDAC1061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0">
            <a:gsLst>
              <a:gs pos="0">
                <a:srgbClr val="FCEFDA"/>
              </a:gs>
              <a:gs pos="100000">
                <a:srgbClr val="FCEFDA">
                  <a:lumMod val="55149"/>
                  <a:lumOff val="44851"/>
                </a:srgb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Graphique 6">
            <a:extLst>
              <a:ext uri="{FF2B5EF4-FFF2-40B4-BE49-F238E27FC236}">
                <a16:creationId xmlns:a16="http://schemas.microsoft.com/office/drawing/2014/main" id="{44A124EA-BAD3-BB44-A99E-CC3E117846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40" t="14643" r="31599" b="19868"/>
          <a:stretch/>
        </p:blipFill>
        <p:spPr>
          <a:xfrm>
            <a:off x="3471753" y="0"/>
            <a:ext cx="8720247" cy="6858000"/>
          </a:xfrm>
          <a:prstGeom prst="rect">
            <a:avLst/>
          </a:prstGeom>
        </p:spPr>
      </p:pic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7F2D9929-C084-444F-B8E1-914237D30C4C}"/>
              </a:ext>
            </a:extLst>
          </p:cNvPr>
          <p:cNvSpPr/>
          <p:nvPr userDrawn="1"/>
        </p:nvSpPr>
        <p:spPr>
          <a:xfrm>
            <a:off x="9256534" y="546015"/>
            <a:ext cx="2935466" cy="631198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 </a:t>
            </a:r>
          </a:p>
        </p:txBody>
      </p:sp>
      <p:pic>
        <p:nvPicPr>
          <p:cNvPr id="9" name="Graphique 8">
            <a:extLst>
              <a:ext uri="{FF2B5EF4-FFF2-40B4-BE49-F238E27FC236}">
                <a16:creationId xmlns:a16="http://schemas.microsoft.com/office/drawing/2014/main" id="{878175BD-D906-A148-A1C8-508ECC6FC1C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356365" y="6167149"/>
            <a:ext cx="797928" cy="653143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37211736-EDF5-B54C-A9A2-C7DFCC44EDF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t="63991" r="22236"/>
          <a:stretch/>
        </p:blipFill>
        <p:spPr>
          <a:xfrm>
            <a:off x="9110670" y="0"/>
            <a:ext cx="3081330" cy="1257620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F6F98A7A-0FF2-DA46-B311-F77B3E19D318}"/>
              </a:ext>
            </a:extLst>
          </p:cNvPr>
          <p:cNvSpPr txBox="1"/>
          <p:nvPr userDrawn="1"/>
        </p:nvSpPr>
        <p:spPr>
          <a:xfrm>
            <a:off x="9632664" y="333686"/>
            <a:ext cx="219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spc="-80">
                <a:solidFill>
                  <a:srgbClr val="0A334A"/>
                </a:solidFill>
                <a:latin typeface="Fair Prosper" pitchFamily="2" charset="0"/>
              </a:rPr>
              <a:t>Résultats</a:t>
            </a:r>
            <a:endParaRPr lang="fr-FR" sz="6000" spc="-80">
              <a:solidFill>
                <a:srgbClr val="0A334A"/>
              </a:solidFill>
              <a:latin typeface="Fair Prosper" pitchFamily="2" charset="0"/>
            </a:endParaRP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7E89F242-54D3-B547-A06E-AE6F434CA5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l="23964" t="41022"/>
          <a:stretch/>
        </p:blipFill>
        <p:spPr>
          <a:xfrm>
            <a:off x="0" y="-2"/>
            <a:ext cx="2027890" cy="734037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F24DB86D-E467-8849-80F5-31C13F805D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/>
          <a:srcRect l="24384" b="59498"/>
          <a:stretch/>
        </p:blipFill>
        <p:spPr>
          <a:xfrm>
            <a:off x="-1" y="6348777"/>
            <a:ext cx="2016686" cy="509223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E4A076A6-867C-3A4C-9232-F2AC4F5EC8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/>
          <a:srcRect t="50381"/>
          <a:stretch/>
        </p:blipFill>
        <p:spPr>
          <a:xfrm>
            <a:off x="2391755" y="0"/>
            <a:ext cx="889000" cy="441118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862B205F-1E5F-4545-9D79-0C649BED728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/>
          <a:srcRect b="53863"/>
          <a:stretch/>
        </p:blipFill>
        <p:spPr>
          <a:xfrm>
            <a:off x="6984123" y="6453707"/>
            <a:ext cx="889000" cy="404293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DC7CDB59-8F1B-1046-B443-7DACDC7CCEF5}"/>
              </a:ext>
            </a:extLst>
          </p:cNvPr>
          <p:cNvSpPr txBox="1"/>
          <p:nvPr userDrawn="1"/>
        </p:nvSpPr>
        <p:spPr>
          <a:xfrm>
            <a:off x="6683376" y="2278262"/>
            <a:ext cx="25096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rgbClr val="FE766E"/>
                </a:solidFill>
                <a:latin typeface="Fair Prosper" pitchFamily="2" charset="0"/>
                <a:cs typeface="Poppins" panose="00000500000000000000" pitchFamily="2" charset="0"/>
              </a:rPr>
              <a:t>Diffusion</a:t>
            </a:r>
            <a:endParaRPr lang="fr-FR" sz="2000">
              <a:solidFill>
                <a:srgbClr val="FE766E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1CA6CF82-7BA0-0F4C-BD65-6901105A2589}"/>
              </a:ext>
            </a:extLst>
          </p:cNvPr>
          <p:cNvSpPr txBox="1"/>
          <p:nvPr userDrawn="1"/>
        </p:nvSpPr>
        <p:spPr>
          <a:xfrm>
            <a:off x="273547" y="2278262"/>
            <a:ext cx="24723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rgbClr val="FE766E"/>
                </a:solidFill>
                <a:latin typeface="Fair Prosper" pitchFamily="2" charset="0"/>
                <a:cs typeface="Poppins" panose="00000500000000000000" pitchFamily="2" charset="0"/>
              </a:rPr>
              <a:t>Objectifs</a:t>
            </a:r>
            <a:endParaRPr lang="fr-FR" sz="2400">
              <a:solidFill>
                <a:srgbClr val="FE766E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B4635630-73DA-934E-84D8-27C05CFADA61}"/>
              </a:ext>
            </a:extLst>
          </p:cNvPr>
          <p:cNvSpPr/>
          <p:nvPr userDrawn="1"/>
        </p:nvSpPr>
        <p:spPr>
          <a:xfrm>
            <a:off x="257358" y="3617587"/>
            <a:ext cx="1985099" cy="641375"/>
          </a:xfrm>
          <a:prstGeom prst="roundRect">
            <a:avLst/>
          </a:prstGeom>
          <a:solidFill>
            <a:srgbClr val="FE76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E49BAFFE-2833-CF4A-8F0D-97BB757DAFA0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D19BC362-F43C-BA4A-9CD1-45A6B1E12794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8C120DCD-A20F-AC4B-8296-A053C042CC6E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5AEB9383-5381-1C41-A5B7-093183B4CC67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627A7A53-F32D-7540-A333-B9739FACC393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45987DD3-1063-274C-8699-7B15B9F95CFF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sp>
        <p:nvSpPr>
          <p:cNvPr id="30" name="Ellipse 29">
            <a:extLst>
              <a:ext uri="{FF2B5EF4-FFF2-40B4-BE49-F238E27FC236}">
                <a16:creationId xmlns:a16="http://schemas.microsoft.com/office/drawing/2014/main" id="{140C9573-4BA5-DD4B-B89D-285F41FA70BA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837F58A0-60EF-1448-959A-191B56F81767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sp>
        <p:nvSpPr>
          <p:cNvPr id="32" name="Ellipse 31">
            <a:extLst>
              <a:ext uri="{FF2B5EF4-FFF2-40B4-BE49-F238E27FC236}">
                <a16:creationId xmlns:a16="http://schemas.microsoft.com/office/drawing/2014/main" id="{C695FAB8-B11D-6744-B0F8-9861DFDD149A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5067A6F1-4CB9-594D-AF25-D967535CF715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sp>
        <p:nvSpPr>
          <p:cNvPr id="34" name="Forme libre : forme 11">
            <a:extLst>
              <a:ext uri="{FF2B5EF4-FFF2-40B4-BE49-F238E27FC236}">
                <a16:creationId xmlns:a16="http://schemas.microsoft.com/office/drawing/2014/main" id="{3DA18B18-196F-AA4F-9300-BC7835ED34E3}"/>
              </a:ext>
            </a:extLst>
          </p:cNvPr>
          <p:cNvSpPr/>
          <p:nvPr userDrawn="1"/>
        </p:nvSpPr>
        <p:spPr>
          <a:xfrm>
            <a:off x="2622857" y="1406983"/>
            <a:ext cx="2031198" cy="4098667"/>
          </a:xfrm>
          <a:custGeom>
            <a:avLst/>
            <a:gdLst>
              <a:gd name="connsiteX0" fmla="*/ 2238158 w 2273630"/>
              <a:gd name="connsiteY0" fmla="*/ 725467 h 4587860"/>
              <a:gd name="connsiteX1" fmla="*/ 2233884 w 2273630"/>
              <a:gd name="connsiteY1" fmla="*/ 725467 h 4587860"/>
              <a:gd name="connsiteX2" fmla="*/ 2233884 w 2273630"/>
              <a:gd name="connsiteY2" fmla="*/ 272237 h 4587860"/>
              <a:gd name="connsiteX3" fmla="*/ 1961647 w 2273630"/>
              <a:gd name="connsiteY3" fmla="*/ 0 h 4587860"/>
              <a:gd name="connsiteX4" fmla="*/ 311983 w 2273630"/>
              <a:gd name="connsiteY4" fmla="*/ 0 h 4587860"/>
              <a:gd name="connsiteX5" fmla="*/ 39746 w 2273630"/>
              <a:gd name="connsiteY5" fmla="*/ 272237 h 4587860"/>
              <a:gd name="connsiteX6" fmla="*/ 39746 w 2273630"/>
              <a:gd name="connsiteY6" fmla="*/ 725467 h 4587860"/>
              <a:gd name="connsiteX7" fmla="*/ 35472 w 2273630"/>
              <a:gd name="connsiteY7" fmla="*/ 725467 h 4587860"/>
              <a:gd name="connsiteX8" fmla="*/ 0 w 2273630"/>
              <a:gd name="connsiteY8" fmla="*/ 760939 h 4587860"/>
              <a:gd name="connsiteX9" fmla="*/ 0 w 2273630"/>
              <a:gd name="connsiteY9" fmla="*/ 1074632 h 4587860"/>
              <a:gd name="connsiteX10" fmla="*/ 35472 w 2273630"/>
              <a:gd name="connsiteY10" fmla="*/ 1110104 h 4587860"/>
              <a:gd name="connsiteX11" fmla="*/ 39746 w 2273630"/>
              <a:gd name="connsiteY11" fmla="*/ 1110104 h 4587860"/>
              <a:gd name="connsiteX12" fmla="*/ 39746 w 2273630"/>
              <a:gd name="connsiteY12" fmla="*/ 1184895 h 4587860"/>
              <a:gd name="connsiteX13" fmla="*/ 35472 w 2273630"/>
              <a:gd name="connsiteY13" fmla="*/ 1184895 h 4587860"/>
              <a:gd name="connsiteX14" fmla="*/ 0 w 2273630"/>
              <a:gd name="connsiteY14" fmla="*/ 1220366 h 4587860"/>
              <a:gd name="connsiteX15" fmla="*/ 0 w 2273630"/>
              <a:gd name="connsiteY15" fmla="*/ 1534059 h 4587860"/>
              <a:gd name="connsiteX16" fmla="*/ 35472 w 2273630"/>
              <a:gd name="connsiteY16" fmla="*/ 1569531 h 4587860"/>
              <a:gd name="connsiteX17" fmla="*/ 39746 w 2273630"/>
              <a:gd name="connsiteY17" fmla="*/ 1569531 h 4587860"/>
              <a:gd name="connsiteX18" fmla="*/ 39746 w 2273630"/>
              <a:gd name="connsiteY18" fmla="*/ 4315623 h 4587860"/>
              <a:gd name="connsiteX19" fmla="*/ 311983 w 2273630"/>
              <a:gd name="connsiteY19" fmla="*/ 4587860 h 4587860"/>
              <a:gd name="connsiteX20" fmla="*/ 1961647 w 2273630"/>
              <a:gd name="connsiteY20" fmla="*/ 4587860 h 4587860"/>
              <a:gd name="connsiteX21" fmla="*/ 2233884 w 2273630"/>
              <a:gd name="connsiteY21" fmla="*/ 4315623 h 4587860"/>
              <a:gd name="connsiteX22" fmla="*/ 2233884 w 2273630"/>
              <a:gd name="connsiteY22" fmla="*/ 1302422 h 4587860"/>
              <a:gd name="connsiteX23" fmla="*/ 2238158 w 2273630"/>
              <a:gd name="connsiteY23" fmla="*/ 1302422 h 4587860"/>
              <a:gd name="connsiteX24" fmla="*/ 2273630 w 2273630"/>
              <a:gd name="connsiteY24" fmla="*/ 1266950 h 4587860"/>
              <a:gd name="connsiteX25" fmla="*/ 2273630 w 2273630"/>
              <a:gd name="connsiteY25" fmla="*/ 760939 h 4587860"/>
              <a:gd name="connsiteX26" fmla="*/ 2238158 w 2273630"/>
              <a:gd name="connsiteY26" fmla="*/ 725467 h 4587860"/>
              <a:gd name="connsiteX27" fmla="*/ 2154606 w 2273630"/>
              <a:gd name="connsiteY27" fmla="*/ 4299596 h 4587860"/>
              <a:gd name="connsiteX28" fmla="*/ 1933654 w 2273630"/>
              <a:gd name="connsiteY28" fmla="*/ 4520549 h 4587860"/>
              <a:gd name="connsiteX29" fmla="*/ 339976 w 2273630"/>
              <a:gd name="connsiteY29" fmla="*/ 4520549 h 4587860"/>
              <a:gd name="connsiteX30" fmla="*/ 119024 w 2273630"/>
              <a:gd name="connsiteY30" fmla="*/ 4299596 h 4587860"/>
              <a:gd name="connsiteX31" fmla="*/ 119024 w 2273630"/>
              <a:gd name="connsiteY31" fmla="*/ 288264 h 4587860"/>
              <a:gd name="connsiteX32" fmla="*/ 339976 w 2273630"/>
              <a:gd name="connsiteY32" fmla="*/ 67311 h 4587860"/>
              <a:gd name="connsiteX33" fmla="*/ 1933440 w 2273630"/>
              <a:gd name="connsiteY33" fmla="*/ 67311 h 4587860"/>
              <a:gd name="connsiteX34" fmla="*/ 2154393 w 2273630"/>
              <a:gd name="connsiteY34" fmla="*/ 288264 h 4587860"/>
              <a:gd name="connsiteX35" fmla="*/ 2154606 w 2273630"/>
              <a:gd name="connsiteY35" fmla="*/ 4299596 h 4587860"/>
              <a:gd name="connsiteX36" fmla="*/ 2154606 w 2273630"/>
              <a:gd name="connsiteY36" fmla="*/ 4299596 h 4587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73630" h="4587860">
                <a:moveTo>
                  <a:pt x="2238158" y="725467"/>
                </a:moveTo>
                <a:lnTo>
                  <a:pt x="2233884" y="725467"/>
                </a:lnTo>
                <a:lnTo>
                  <a:pt x="2233884" y="272237"/>
                </a:lnTo>
                <a:cubicBezTo>
                  <a:pt x="2233671" y="121802"/>
                  <a:pt x="2111869" y="0"/>
                  <a:pt x="1961647" y="0"/>
                </a:cubicBezTo>
                <a:lnTo>
                  <a:pt x="311983" y="0"/>
                </a:lnTo>
                <a:cubicBezTo>
                  <a:pt x="161761" y="0"/>
                  <a:pt x="39746" y="121802"/>
                  <a:pt x="39746" y="272237"/>
                </a:cubicBezTo>
                <a:lnTo>
                  <a:pt x="39746" y="725467"/>
                </a:lnTo>
                <a:lnTo>
                  <a:pt x="35472" y="725467"/>
                </a:lnTo>
                <a:cubicBezTo>
                  <a:pt x="15813" y="725467"/>
                  <a:pt x="0" y="741280"/>
                  <a:pt x="0" y="760939"/>
                </a:cubicBezTo>
                <a:lnTo>
                  <a:pt x="0" y="1074632"/>
                </a:lnTo>
                <a:cubicBezTo>
                  <a:pt x="0" y="1094291"/>
                  <a:pt x="15813" y="1110104"/>
                  <a:pt x="35472" y="1110104"/>
                </a:cubicBezTo>
                <a:lnTo>
                  <a:pt x="39746" y="1110104"/>
                </a:lnTo>
                <a:lnTo>
                  <a:pt x="39746" y="1184895"/>
                </a:lnTo>
                <a:lnTo>
                  <a:pt x="35472" y="1184895"/>
                </a:lnTo>
                <a:cubicBezTo>
                  <a:pt x="15813" y="1184895"/>
                  <a:pt x="0" y="1200707"/>
                  <a:pt x="0" y="1220366"/>
                </a:cubicBezTo>
                <a:lnTo>
                  <a:pt x="0" y="1534059"/>
                </a:lnTo>
                <a:cubicBezTo>
                  <a:pt x="0" y="1553718"/>
                  <a:pt x="15813" y="1569531"/>
                  <a:pt x="35472" y="1569531"/>
                </a:cubicBezTo>
                <a:lnTo>
                  <a:pt x="39746" y="1569531"/>
                </a:lnTo>
                <a:lnTo>
                  <a:pt x="39746" y="4315623"/>
                </a:lnTo>
                <a:cubicBezTo>
                  <a:pt x="39746" y="4465845"/>
                  <a:pt x="161547" y="4587860"/>
                  <a:pt x="311983" y="4587860"/>
                </a:cubicBezTo>
                <a:lnTo>
                  <a:pt x="1961647" y="4587860"/>
                </a:lnTo>
                <a:cubicBezTo>
                  <a:pt x="2111869" y="4587860"/>
                  <a:pt x="2233884" y="4466059"/>
                  <a:pt x="2233884" y="4315623"/>
                </a:cubicBezTo>
                <a:lnTo>
                  <a:pt x="2233884" y="1302422"/>
                </a:lnTo>
                <a:lnTo>
                  <a:pt x="2238158" y="1302422"/>
                </a:lnTo>
                <a:cubicBezTo>
                  <a:pt x="2257817" y="1302422"/>
                  <a:pt x="2273630" y="1286609"/>
                  <a:pt x="2273630" y="1266950"/>
                </a:cubicBezTo>
                <a:lnTo>
                  <a:pt x="2273630" y="760939"/>
                </a:lnTo>
                <a:cubicBezTo>
                  <a:pt x="2273630" y="741280"/>
                  <a:pt x="2257817" y="725467"/>
                  <a:pt x="2238158" y="725467"/>
                </a:cubicBezTo>
                <a:close/>
                <a:moveTo>
                  <a:pt x="2154606" y="4299596"/>
                </a:moveTo>
                <a:cubicBezTo>
                  <a:pt x="2154606" y="4421612"/>
                  <a:pt x="2055669" y="4520549"/>
                  <a:pt x="1933654" y="4520549"/>
                </a:cubicBezTo>
                <a:lnTo>
                  <a:pt x="339976" y="4520549"/>
                </a:lnTo>
                <a:cubicBezTo>
                  <a:pt x="217961" y="4520549"/>
                  <a:pt x="119024" y="4421612"/>
                  <a:pt x="119024" y="4299596"/>
                </a:cubicBezTo>
                <a:lnTo>
                  <a:pt x="119024" y="288264"/>
                </a:lnTo>
                <a:cubicBezTo>
                  <a:pt x="119024" y="166249"/>
                  <a:pt x="217961" y="67311"/>
                  <a:pt x="339976" y="67311"/>
                </a:cubicBezTo>
                <a:lnTo>
                  <a:pt x="1933440" y="67311"/>
                </a:lnTo>
                <a:cubicBezTo>
                  <a:pt x="2055456" y="67311"/>
                  <a:pt x="2154393" y="166249"/>
                  <a:pt x="2154393" y="288264"/>
                </a:cubicBezTo>
                <a:lnTo>
                  <a:pt x="2154606" y="4299596"/>
                </a:lnTo>
                <a:lnTo>
                  <a:pt x="2154606" y="4299596"/>
                </a:lnTo>
                <a:close/>
              </a:path>
            </a:pathLst>
          </a:custGeom>
          <a:solidFill>
            <a:srgbClr val="FE766E"/>
          </a:solidFill>
          <a:ln w="21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pic>
        <p:nvPicPr>
          <p:cNvPr id="35" name="Image 34">
            <a:extLst>
              <a:ext uri="{FF2B5EF4-FFF2-40B4-BE49-F238E27FC236}">
                <a16:creationId xmlns:a16="http://schemas.microsoft.com/office/drawing/2014/main" id="{01313309-EBB9-7A4D-ADB8-2FF55FBC20E3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2727236" y="1461215"/>
            <a:ext cx="1824249" cy="465823"/>
          </a:xfrm>
          <a:prstGeom prst="rect">
            <a:avLst/>
          </a:prstGeom>
        </p:spPr>
      </p:pic>
      <p:sp>
        <p:nvSpPr>
          <p:cNvPr id="36" name="Forme libre : forme 11">
            <a:extLst>
              <a:ext uri="{FF2B5EF4-FFF2-40B4-BE49-F238E27FC236}">
                <a16:creationId xmlns:a16="http://schemas.microsoft.com/office/drawing/2014/main" id="{6E0AB4EA-1A2D-1843-89A7-5D60A85FBC14}"/>
              </a:ext>
            </a:extLst>
          </p:cNvPr>
          <p:cNvSpPr/>
          <p:nvPr userDrawn="1"/>
        </p:nvSpPr>
        <p:spPr>
          <a:xfrm>
            <a:off x="4744795" y="2780144"/>
            <a:ext cx="1499862" cy="2723697"/>
          </a:xfrm>
          <a:custGeom>
            <a:avLst/>
            <a:gdLst>
              <a:gd name="connsiteX0" fmla="*/ 2238158 w 2273630"/>
              <a:gd name="connsiteY0" fmla="*/ 725467 h 4587860"/>
              <a:gd name="connsiteX1" fmla="*/ 2233884 w 2273630"/>
              <a:gd name="connsiteY1" fmla="*/ 725467 h 4587860"/>
              <a:gd name="connsiteX2" fmla="*/ 2233884 w 2273630"/>
              <a:gd name="connsiteY2" fmla="*/ 272237 h 4587860"/>
              <a:gd name="connsiteX3" fmla="*/ 1961647 w 2273630"/>
              <a:gd name="connsiteY3" fmla="*/ 0 h 4587860"/>
              <a:gd name="connsiteX4" fmla="*/ 311983 w 2273630"/>
              <a:gd name="connsiteY4" fmla="*/ 0 h 4587860"/>
              <a:gd name="connsiteX5" fmla="*/ 39746 w 2273630"/>
              <a:gd name="connsiteY5" fmla="*/ 272237 h 4587860"/>
              <a:gd name="connsiteX6" fmla="*/ 39746 w 2273630"/>
              <a:gd name="connsiteY6" fmla="*/ 725467 h 4587860"/>
              <a:gd name="connsiteX7" fmla="*/ 35472 w 2273630"/>
              <a:gd name="connsiteY7" fmla="*/ 725467 h 4587860"/>
              <a:gd name="connsiteX8" fmla="*/ 0 w 2273630"/>
              <a:gd name="connsiteY8" fmla="*/ 760939 h 4587860"/>
              <a:gd name="connsiteX9" fmla="*/ 0 w 2273630"/>
              <a:gd name="connsiteY9" fmla="*/ 1074632 h 4587860"/>
              <a:gd name="connsiteX10" fmla="*/ 35472 w 2273630"/>
              <a:gd name="connsiteY10" fmla="*/ 1110104 h 4587860"/>
              <a:gd name="connsiteX11" fmla="*/ 39746 w 2273630"/>
              <a:gd name="connsiteY11" fmla="*/ 1110104 h 4587860"/>
              <a:gd name="connsiteX12" fmla="*/ 39746 w 2273630"/>
              <a:gd name="connsiteY12" fmla="*/ 1184895 h 4587860"/>
              <a:gd name="connsiteX13" fmla="*/ 35472 w 2273630"/>
              <a:gd name="connsiteY13" fmla="*/ 1184895 h 4587860"/>
              <a:gd name="connsiteX14" fmla="*/ 0 w 2273630"/>
              <a:gd name="connsiteY14" fmla="*/ 1220366 h 4587860"/>
              <a:gd name="connsiteX15" fmla="*/ 0 w 2273630"/>
              <a:gd name="connsiteY15" fmla="*/ 1534059 h 4587860"/>
              <a:gd name="connsiteX16" fmla="*/ 35472 w 2273630"/>
              <a:gd name="connsiteY16" fmla="*/ 1569531 h 4587860"/>
              <a:gd name="connsiteX17" fmla="*/ 39746 w 2273630"/>
              <a:gd name="connsiteY17" fmla="*/ 1569531 h 4587860"/>
              <a:gd name="connsiteX18" fmla="*/ 39746 w 2273630"/>
              <a:gd name="connsiteY18" fmla="*/ 4315623 h 4587860"/>
              <a:gd name="connsiteX19" fmla="*/ 311983 w 2273630"/>
              <a:gd name="connsiteY19" fmla="*/ 4587860 h 4587860"/>
              <a:gd name="connsiteX20" fmla="*/ 1961647 w 2273630"/>
              <a:gd name="connsiteY20" fmla="*/ 4587860 h 4587860"/>
              <a:gd name="connsiteX21" fmla="*/ 2233884 w 2273630"/>
              <a:gd name="connsiteY21" fmla="*/ 4315623 h 4587860"/>
              <a:gd name="connsiteX22" fmla="*/ 2233884 w 2273630"/>
              <a:gd name="connsiteY22" fmla="*/ 1302422 h 4587860"/>
              <a:gd name="connsiteX23" fmla="*/ 2238158 w 2273630"/>
              <a:gd name="connsiteY23" fmla="*/ 1302422 h 4587860"/>
              <a:gd name="connsiteX24" fmla="*/ 2273630 w 2273630"/>
              <a:gd name="connsiteY24" fmla="*/ 1266950 h 4587860"/>
              <a:gd name="connsiteX25" fmla="*/ 2273630 w 2273630"/>
              <a:gd name="connsiteY25" fmla="*/ 760939 h 4587860"/>
              <a:gd name="connsiteX26" fmla="*/ 2238158 w 2273630"/>
              <a:gd name="connsiteY26" fmla="*/ 725467 h 4587860"/>
              <a:gd name="connsiteX27" fmla="*/ 2154606 w 2273630"/>
              <a:gd name="connsiteY27" fmla="*/ 4299596 h 4587860"/>
              <a:gd name="connsiteX28" fmla="*/ 1933654 w 2273630"/>
              <a:gd name="connsiteY28" fmla="*/ 4520549 h 4587860"/>
              <a:gd name="connsiteX29" fmla="*/ 339976 w 2273630"/>
              <a:gd name="connsiteY29" fmla="*/ 4520549 h 4587860"/>
              <a:gd name="connsiteX30" fmla="*/ 119024 w 2273630"/>
              <a:gd name="connsiteY30" fmla="*/ 4299596 h 4587860"/>
              <a:gd name="connsiteX31" fmla="*/ 119024 w 2273630"/>
              <a:gd name="connsiteY31" fmla="*/ 288264 h 4587860"/>
              <a:gd name="connsiteX32" fmla="*/ 339976 w 2273630"/>
              <a:gd name="connsiteY32" fmla="*/ 67311 h 4587860"/>
              <a:gd name="connsiteX33" fmla="*/ 1933440 w 2273630"/>
              <a:gd name="connsiteY33" fmla="*/ 67311 h 4587860"/>
              <a:gd name="connsiteX34" fmla="*/ 2154393 w 2273630"/>
              <a:gd name="connsiteY34" fmla="*/ 288264 h 4587860"/>
              <a:gd name="connsiteX35" fmla="*/ 2154606 w 2273630"/>
              <a:gd name="connsiteY35" fmla="*/ 4299596 h 4587860"/>
              <a:gd name="connsiteX36" fmla="*/ 2154606 w 2273630"/>
              <a:gd name="connsiteY36" fmla="*/ 4299596 h 4587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73630" h="4587860">
                <a:moveTo>
                  <a:pt x="2238158" y="725467"/>
                </a:moveTo>
                <a:lnTo>
                  <a:pt x="2233884" y="725467"/>
                </a:lnTo>
                <a:lnTo>
                  <a:pt x="2233884" y="272237"/>
                </a:lnTo>
                <a:cubicBezTo>
                  <a:pt x="2233671" y="121802"/>
                  <a:pt x="2111869" y="0"/>
                  <a:pt x="1961647" y="0"/>
                </a:cubicBezTo>
                <a:lnTo>
                  <a:pt x="311983" y="0"/>
                </a:lnTo>
                <a:cubicBezTo>
                  <a:pt x="161761" y="0"/>
                  <a:pt x="39746" y="121802"/>
                  <a:pt x="39746" y="272237"/>
                </a:cubicBezTo>
                <a:lnTo>
                  <a:pt x="39746" y="725467"/>
                </a:lnTo>
                <a:lnTo>
                  <a:pt x="35472" y="725467"/>
                </a:lnTo>
                <a:cubicBezTo>
                  <a:pt x="15813" y="725467"/>
                  <a:pt x="0" y="741280"/>
                  <a:pt x="0" y="760939"/>
                </a:cubicBezTo>
                <a:lnTo>
                  <a:pt x="0" y="1074632"/>
                </a:lnTo>
                <a:cubicBezTo>
                  <a:pt x="0" y="1094291"/>
                  <a:pt x="15813" y="1110104"/>
                  <a:pt x="35472" y="1110104"/>
                </a:cubicBezTo>
                <a:lnTo>
                  <a:pt x="39746" y="1110104"/>
                </a:lnTo>
                <a:lnTo>
                  <a:pt x="39746" y="1184895"/>
                </a:lnTo>
                <a:lnTo>
                  <a:pt x="35472" y="1184895"/>
                </a:lnTo>
                <a:cubicBezTo>
                  <a:pt x="15813" y="1184895"/>
                  <a:pt x="0" y="1200707"/>
                  <a:pt x="0" y="1220366"/>
                </a:cubicBezTo>
                <a:lnTo>
                  <a:pt x="0" y="1534059"/>
                </a:lnTo>
                <a:cubicBezTo>
                  <a:pt x="0" y="1553718"/>
                  <a:pt x="15813" y="1569531"/>
                  <a:pt x="35472" y="1569531"/>
                </a:cubicBezTo>
                <a:lnTo>
                  <a:pt x="39746" y="1569531"/>
                </a:lnTo>
                <a:lnTo>
                  <a:pt x="39746" y="4315623"/>
                </a:lnTo>
                <a:cubicBezTo>
                  <a:pt x="39746" y="4465845"/>
                  <a:pt x="161547" y="4587860"/>
                  <a:pt x="311983" y="4587860"/>
                </a:cubicBezTo>
                <a:lnTo>
                  <a:pt x="1961647" y="4587860"/>
                </a:lnTo>
                <a:cubicBezTo>
                  <a:pt x="2111869" y="4587860"/>
                  <a:pt x="2233884" y="4466059"/>
                  <a:pt x="2233884" y="4315623"/>
                </a:cubicBezTo>
                <a:lnTo>
                  <a:pt x="2233884" y="1302422"/>
                </a:lnTo>
                <a:lnTo>
                  <a:pt x="2238158" y="1302422"/>
                </a:lnTo>
                <a:cubicBezTo>
                  <a:pt x="2257817" y="1302422"/>
                  <a:pt x="2273630" y="1286609"/>
                  <a:pt x="2273630" y="1266950"/>
                </a:cubicBezTo>
                <a:lnTo>
                  <a:pt x="2273630" y="760939"/>
                </a:lnTo>
                <a:cubicBezTo>
                  <a:pt x="2273630" y="741280"/>
                  <a:pt x="2257817" y="725467"/>
                  <a:pt x="2238158" y="725467"/>
                </a:cubicBezTo>
                <a:close/>
                <a:moveTo>
                  <a:pt x="2154606" y="4299596"/>
                </a:moveTo>
                <a:cubicBezTo>
                  <a:pt x="2154606" y="4421612"/>
                  <a:pt x="2055669" y="4520549"/>
                  <a:pt x="1933654" y="4520549"/>
                </a:cubicBezTo>
                <a:lnTo>
                  <a:pt x="339976" y="4520549"/>
                </a:lnTo>
                <a:cubicBezTo>
                  <a:pt x="217961" y="4520549"/>
                  <a:pt x="119024" y="4421612"/>
                  <a:pt x="119024" y="4299596"/>
                </a:cubicBezTo>
                <a:lnTo>
                  <a:pt x="119024" y="288264"/>
                </a:lnTo>
                <a:cubicBezTo>
                  <a:pt x="119024" y="166249"/>
                  <a:pt x="217961" y="67311"/>
                  <a:pt x="339976" y="67311"/>
                </a:cubicBezTo>
                <a:lnTo>
                  <a:pt x="1933440" y="67311"/>
                </a:lnTo>
                <a:cubicBezTo>
                  <a:pt x="2055456" y="67311"/>
                  <a:pt x="2154393" y="166249"/>
                  <a:pt x="2154393" y="288264"/>
                </a:cubicBezTo>
                <a:lnTo>
                  <a:pt x="2154606" y="4299596"/>
                </a:lnTo>
                <a:lnTo>
                  <a:pt x="2154606" y="4299596"/>
                </a:lnTo>
                <a:close/>
              </a:path>
            </a:pathLst>
          </a:custGeom>
          <a:solidFill>
            <a:srgbClr val="FE766E"/>
          </a:solidFill>
          <a:ln w="21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pic>
        <p:nvPicPr>
          <p:cNvPr id="37" name="Image 36">
            <a:extLst>
              <a:ext uri="{FF2B5EF4-FFF2-40B4-BE49-F238E27FC236}">
                <a16:creationId xmlns:a16="http://schemas.microsoft.com/office/drawing/2014/main" id="{010AED6D-6074-9146-BBF3-49DBBDF57376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4824301" y="2814476"/>
            <a:ext cx="1347048" cy="343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665480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CE9A0EA7-CB0D-3046-A5E4-B815E33F18B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0">
            <a:gsLst>
              <a:gs pos="0">
                <a:srgbClr val="FCEFDA"/>
              </a:gs>
              <a:gs pos="100000">
                <a:srgbClr val="FCEFDA">
                  <a:lumMod val="55149"/>
                  <a:lumOff val="44851"/>
                </a:srgb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Graphique 6">
            <a:extLst>
              <a:ext uri="{FF2B5EF4-FFF2-40B4-BE49-F238E27FC236}">
                <a16:creationId xmlns:a16="http://schemas.microsoft.com/office/drawing/2014/main" id="{011D3243-87E2-B54D-B15E-B28B201FA0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40" t="14643" r="31599" b="19868"/>
          <a:stretch/>
        </p:blipFill>
        <p:spPr>
          <a:xfrm>
            <a:off x="3471753" y="0"/>
            <a:ext cx="8720247" cy="6858000"/>
          </a:xfrm>
          <a:prstGeom prst="rect">
            <a:avLst/>
          </a:prstGeom>
        </p:spPr>
      </p:pic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239B51A5-590D-7D4B-B41B-FDCA4F5D9F51}"/>
              </a:ext>
            </a:extLst>
          </p:cNvPr>
          <p:cNvSpPr/>
          <p:nvPr userDrawn="1"/>
        </p:nvSpPr>
        <p:spPr>
          <a:xfrm>
            <a:off x="9256534" y="546015"/>
            <a:ext cx="2935466" cy="631198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 </a:t>
            </a:r>
          </a:p>
        </p:txBody>
      </p:sp>
      <p:pic>
        <p:nvPicPr>
          <p:cNvPr id="9" name="Graphique 8">
            <a:extLst>
              <a:ext uri="{FF2B5EF4-FFF2-40B4-BE49-F238E27FC236}">
                <a16:creationId xmlns:a16="http://schemas.microsoft.com/office/drawing/2014/main" id="{27E423FB-B7FD-9845-8BFE-AB96960010E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356365" y="6167149"/>
            <a:ext cx="797928" cy="653143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2EE45325-46C8-5945-9285-0368A7F9A42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t="63991" r="22236"/>
          <a:stretch/>
        </p:blipFill>
        <p:spPr>
          <a:xfrm>
            <a:off x="9110670" y="0"/>
            <a:ext cx="3081330" cy="1257620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B5B008F5-6E03-C54B-846F-C2FBB987CF6A}"/>
              </a:ext>
            </a:extLst>
          </p:cNvPr>
          <p:cNvSpPr txBox="1"/>
          <p:nvPr userDrawn="1"/>
        </p:nvSpPr>
        <p:spPr>
          <a:xfrm>
            <a:off x="9632664" y="333686"/>
            <a:ext cx="219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spc="-80">
                <a:solidFill>
                  <a:srgbClr val="0A334A"/>
                </a:solidFill>
                <a:latin typeface="Fair Prosper" pitchFamily="2" charset="0"/>
              </a:rPr>
              <a:t>Résultats</a:t>
            </a:r>
            <a:endParaRPr lang="fr-FR" sz="6000" spc="-80">
              <a:solidFill>
                <a:srgbClr val="0A334A"/>
              </a:solidFill>
              <a:latin typeface="Fair Prosper" pitchFamily="2" charset="0"/>
            </a:endParaRP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1C120B84-7CB2-0C4D-8990-B0CF8BAFD1F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l="23964" t="41022"/>
          <a:stretch/>
        </p:blipFill>
        <p:spPr>
          <a:xfrm>
            <a:off x="0" y="-2"/>
            <a:ext cx="2027890" cy="734037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25BD519D-CF32-0340-B589-BF66294888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/>
          <a:srcRect l="24384" b="59498"/>
          <a:stretch/>
        </p:blipFill>
        <p:spPr>
          <a:xfrm>
            <a:off x="-1" y="6348777"/>
            <a:ext cx="2016686" cy="509223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DF917637-10A5-AE4B-9825-C565D98CD6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/>
          <a:srcRect t="50381"/>
          <a:stretch/>
        </p:blipFill>
        <p:spPr>
          <a:xfrm>
            <a:off x="2391755" y="0"/>
            <a:ext cx="889000" cy="441118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6E0D0814-82A5-D845-8352-FB45A75B1CD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/>
          <a:srcRect b="53863"/>
          <a:stretch/>
        </p:blipFill>
        <p:spPr>
          <a:xfrm>
            <a:off x="6984123" y="6453707"/>
            <a:ext cx="889000" cy="404293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915627B7-42AA-3846-8F35-AFA771831B1D}"/>
              </a:ext>
            </a:extLst>
          </p:cNvPr>
          <p:cNvSpPr txBox="1"/>
          <p:nvPr userDrawn="1"/>
        </p:nvSpPr>
        <p:spPr>
          <a:xfrm>
            <a:off x="6683376" y="2278262"/>
            <a:ext cx="25096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rgbClr val="FE766E"/>
                </a:solidFill>
                <a:latin typeface="Fair Prosper" pitchFamily="2" charset="0"/>
                <a:cs typeface="Poppins" panose="00000500000000000000" pitchFamily="2" charset="0"/>
              </a:rPr>
              <a:t>Diffusion</a:t>
            </a:r>
            <a:endParaRPr lang="fr-FR" sz="2000">
              <a:solidFill>
                <a:srgbClr val="FE766E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50A92C0F-0A17-B043-A9B9-8A95485281F2}"/>
              </a:ext>
            </a:extLst>
          </p:cNvPr>
          <p:cNvSpPr txBox="1"/>
          <p:nvPr userDrawn="1"/>
        </p:nvSpPr>
        <p:spPr>
          <a:xfrm>
            <a:off x="273547" y="2278262"/>
            <a:ext cx="24723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rgbClr val="FE766E"/>
                </a:solidFill>
                <a:latin typeface="Fair Prosper" pitchFamily="2" charset="0"/>
                <a:cs typeface="Poppins" panose="00000500000000000000" pitchFamily="2" charset="0"/>
              </a:rPr>
              <a:t>Objectifs</a:t>
            </a:r>
            <a:endParaRPr lang="fr-FR" sz="2400">
              <a:solidFill>
                <a:srgbClr val="FE766E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18" name="Rectangle : coins arrondis 17">
            <a:extLst>
              <a:ext uri="{FF2B5EF4-FFF2-40B4-BE49-F238E27FC236}">
                <a16:creationId xmlns:a16="http://schemas.microsoft.com/office/drawing/2014/main" id="{172CBA9B-4A31-0841-A3EC-1EF6ACEFBE84}"/>
              </a:ext>
            </a:extLst>
          </p:cNvPr>
          <p:cNvSpPr/>
          <p:nvPr userDrawn="1"/>
        </p:nvSpPr>
        <p:spPr>
          <a:xfrm>
            <a:off x="257358" y="3617587"/>
            <a:ext cx="1985099" cy="641375"/>
          </a:xfrm>
          <a:prstGeom prst="roundRect">
            <a:avLst/>
          </a:prstGeom>
          <a:solidFill>
            <a:srgbClr val="FE76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5AEBD716-1A8E-8143-8221-27BEE73FFDDD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F05085D7-E14D-F04E-AB32-C1D9A186593B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685C329F-CF20-8B40-B3A3-937F72118E1B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FF09138B-4D4C-E945-B32B-6BFA31EE0EFE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D3342297-D025-B241-A85E-42D45A6F1D29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FEBD9A07-D4DD-754F-A0A8-38C6F3861B1B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4B0BCF7D-0415-1C4A-944A-5D23BC1D7F64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B8521069-8CF8-A542-B607-8ACBA294B442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775FBF1B-7509-4A4C-8F02-32650CE6EE8F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27E24FBB-339C-DD4A-A4AF-6E4F75DBB9F9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sp>
        <p:nvSpPr>
          <p:cNvPr id="33" name="Forme libre : forme 11">
            <a:extLst>
              <a:ext uri="{FF2B5EF4-FFF2-40B4-BE49-F238E27FC236}">
                <a16:creationId xmlns:a16="http://schemas.microsoft.com/office/drawing/2014/main" id="{F133318C-D2C1-454A-85FB-B9279159F98D}"/>
              </a:ext>
            </a:extLst>
          </p:cNvPr>
          <p:cNvSpPr/>
          <p:nvPr userDrawn="1"/>
        </p:nvSpPr>
        <p:spPr>
          <a:xfrm>
            <a:off x="2615830" y="2798424"/>
            <a:ext cx="1352424" cy="2728998"/>
          </a:xfrm>
          <a:custGeom>
            <a:avLst/>
            <a:gdLst>
              <a:gd name="connsiteX0" fmla="*/ 2238158 w 2273630"/>
              <a:gd name="connsiteY0" fmla="*/ 725467 h 4587860"/>
              <a:gd name="connsiteX1" fmla="*/ 2233884 w 2273630"/>
              <a:gd name="connsiteY1" fmla="*/ 725467 h 4587860"/>
              <a:gd name="connsiteX2" fmla="*/ 2233884 w 2273630"/>
              <a:gd name="connsiteY2" fmla="*/ 272237 h 4587860"/>
              <a:gd name="connsiteX3" fmla="*/ 1961647 w 2273630"/>
              <a:gd name="connsiteY3" fmla="*/ 0 h 4587860"/>
              <a:gd name="connsiteX4" fmla="*/ 311983 w 2273630"/>
              <a:gd name="connsiteY4" fmla="*/ 0 h 4587860"/>
              <a:gd name="connsiteX5" fmla="*/ 39746 w 2273630"/>
              <a:gd name="connsiteY5" fmla="*/ 272237 h 4587860"/>
              <a:gd name="connsiteX6" fmla="*/ 39746 w 2273630"/>
              <a:gd name="connsiteY6" fmla="*/ 725467 h 4587860"/>
              <a:gd name="connsiteX7" fmla="*/ 35472 w 2273630"/>
              <a:gd name="connsiteY7" fmla="*/ 725467 h 4587860"/>
              <a:gd name="connsiteX8" fmla="*/ 0 w 2273630"/>
              <a:gd name="connsiteY8" fmla="*/ 760939 h 4587860"/>
              <a:gd name="connsiteX9" fmla="*/ 0 w 2273630"/>
              <a:gd name="connsiteY9" fmla="*/ 1074632 h 4587860"/>
              <a:gd name="connsiteX10" fmla="*/ 35472 w 2273630"/>
              <a:gd name="connsiteY10" fmla="*/ 1110104 h 4587860"/>
              <a:gd name="connsiteX11" fmla="*/ 39746 w 2273630"/>
              <a:gd name="connsiteY11" fmla="*/ 1110104 h 4587860"/>
              <a:gd name="connsiteX12" fmla="*/ 39746 w 2273630"/>
              <a:gd name="connsiteY12" fmla="*/ 1184895 h 4587860"/>
              <a:gd name="connsiteX13" fmla="*/ 35472 w 2273630"/>
              <a:gd name="connsiteY13" fmla="*/ 1184895 h 4587860"/>
              <a:gd name="connsiteX14" fmla="*/ 0 w 2273630"/>
              <a:gd name="connsiteY14" fmla="*/ 1220366 h 4587860"/>
              <a:gd name="connsiteX15" fmla="*/ 0 w 2273630"/>
              <a:gd name="connsiteY15" fmla="*/ 1534059 h 4587860"/>
              <a:gd name="connsiteX16" fmla="*/ 35472 w 2273630"/>
              <a:gd name="connsiteY16" fmla="*/ 1569531 h 4587860"/>
              <a:gd name="connsiteX17" fmla="*/ 39746 w 2273630"/>
              <a:gd name="connsiteY17" fmla="*/ 1569531 h 4587860"/>
              <a:gd name="connsiteX18" fmla="*/ 39746 w 2273630"/>
              <a:gd name="connsiteY18" fmla="*/ 4315623 h 4587860"/>
              <a:gd name="connsiteX19" fmla="*/ 311983 w 2273630"/>
              <a:gd name="connsiteY19" fmla="*/ 4587860 h 4587860"/>
              <a:gd name="connsiteX20" fmla="*/ 1961647 w 2273630"/>
              <a:gd name="connsiteY20" fmla="*/ 4587860 h 4587860"/>
              <a:gd name="connsiteX21" fmla="*/ 2233884 w 2273630"/>
              <a:gd name="connsiteY21" fmla="*/ 4315623 h 4587860"/>
              <a:gd name="connsiteX22" fmla="*/ 2233884 w 2273630"/>
              <a:gd name="connsiteY22" fmla="*/ 1302422 h 4587860"/>
              <a:gd name="connsiteX23" fmla="*/ 2238158 w 2273630"/>
              <a:gd name="connsiteY23" fmla="*/ 1302422 h 4587860"/>
              <a:gd name="connsiteX24" fmla="*/ 2273630 w 2273630"/>
              <a:gd name="connsiteY24" fmla="*/ 1266950 h 4587860"/>
              <a:gd name="connsiteX25" fmla="*/ 2273630 w 2273630"/>
              <a:gd name="connsiteY25" fmla="*/ 760939 h 4587860"/>
              <a:gd name="connsiteX26" fmla="*/ 2238158 w 2273630"/>
              <a:gd name="connsiteY26" fmla="*/ 725467 h 4587860"/>
              <a:gd name="connsiteX27" fmla="*/ 2154606 w 2273630"/>
              <a:gd name="connsiteY27" fmla="*/ 4299596 h 4587860"/>
              <a:gd name="connsiteX28" fmla="*/ 1933654 w 2273630"/>
              <a:gd name="connsiteY28" fmla="*/ 4520549 h 4587860"/>
              <a:gd name="connsiteX29" fmla="*/ 339976 w 2273630"/>
              <a:gd name="connsiteY29" fmla="*/ 4520549 h 4587860"/>
              <a:gd name="connsiteX30" fmla="*/ 119024 w 2273630"/>
              <a:gd name="connsiteY30" fmla="*/ 4299596 h 4587860"/>
              <a:gd name="connsiteX31" fmla="*/ 119024 w 2273630"/>
              <a:gd name="connsiteY31" fmla="*/ 288264 h 4587860"/>
              <a:gd name="connsiteX32" fmla="*/ 339976 w 2273630"/>
              <a:gd name="connsiteY32" fmla="*/ 67311 h 4587860"/>
              <a:gd name="connsiteX33" fmla="*/ 1933440 w 2273630"/>
              <a:gd name="connsiteY33" fmla="*/ 67311 h 4587860"/>
              <a:gd name="connsiteX34" fmla="*/ 2154393 w 2273630"/>
              <a:gd name="connsiteY34" fmla="*/ 288264 h 4587860"/>
              <a:gd name="connsiteX35" fmla="*/ 2154606 w 2273630"/>
              <a:gd name="connsiteY35" fmla="*/ 4299596 h 4587860"/>
              <a:gd name="connsiteX36" fmla="*/ 2154606 w 2273630"/>
              <a:gd name="connsiteY36" fmla="*/ 4299596 h 4587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73630" h="4587860">
                <a:moveTo>
                  <a:pt x="2238158" y="725467"/>
                </a:moveTo>
                <a:lnTo>
                  <a:pt x="2233884" y="725467"/>
                </a:lnTo>
                <a:lnTo>
                  <a:pt x="2233884" y="272237"/>
                </a:lnTo>
                <a:cubicBezTo>
                  <a:pt x="2233671" y="121802"/>
                  <a:pt x="2111869" y="0"/>
                  <a:pt x="1961647" y="0"/>
                </a:cubicBezTo>
                <a:lnTo>
                  <a:pt x="311983" y="0"/>
                </a:lnTo>
                <a:cubicBezTo>
                  <a:pt x="161761" y="0"/>
                  <a:pt x="39746" y="121802"/>
                  <a:pt x="39746" y="272237"/>
                </a:cubicBezTo>
                <a:lnTo>
                  <a:pt x="39746" y="725467"/>
                </a:lnTo>
                <a:lnTo>
                  <a:pt x="35472" y="725467"/>
                </a:lnTo>
                <a:cubicBezTo>
                  <a:pt x="15813" y="725467"/>
                  <a:pt x="0" y="741280"/>
                  <a:pt x="0" y="760939"/>
                </a:cubicBezTo>
                <a:lnTo>
                  <a:pt x="0" y="1074632"/>
                </a:lnTo>
                <a:cubicBezTo>
                  <a:pt x="0" y="1094291"/>
                  <a:pt x="15813" y="1110104"/>
                  <a:pt x="35472" y="1110104"/>
                </a:cubicBezTo>
                <a:lnTo>
                  <a:pt x="39746" y="1110104"/>
                </a:lnTo>
                <a:lnTo>
                  <a:pt x="39746" y="1184895"/>
                </a:lnTo>
                <a:lnTo>
                  <a:pt x="35472" y="1184895"/>
                </a:lnTo>
                <a:cubicBezTo>
                  <a:pt x="15813" y="1184895"/>
                  <a:pt x="0" y="1200707"/>
                  <a:pt x="0" y="1220366"/>
                </a:cubicBezTo>
                <a:lnTo>
                  <a:pt x="0" y="1534059"/>
                </a:lnTo>
                <a:cubicBezTo>
                  <a:pt x="0" y="1553718"/>
                  <a:pt x="15813" y="1569531"/>
                  <a:pt x="35472" y="1569531"/>
                </a:cubicBezTo>
                <a:lnTo>
                  <a:pt x="39746" y="1569531"/>
                </a:lnTo>
                <a:lnTo>
                  <a:pt x="39746" y="4315623"/>
                </a:lnTo>
                <a:cubicBezTo>
                  <a:pt x="39746" y="4465845"/>
                  <a:pt x="161547" y="4587860"/>
                  <a:pt x="311983" y="4587860"/>
                </a:cubicBezTo>
                <a:lnTo>
                  <a:pt x="1961647" y="4587860"/>
                </a:lnTo>
                <a:cubicBezTo>
                  <a:pt x="2111869" y="4587860"/>
                  <a:pt x="2233884" y="4466059"/>
                  <a:pt x="2233884" y="4315623"/>
                </a:cubicBezTo>
                <a:lnTo>
                  <a:pt x="2233884" y="1302422"/>
                </a:lnTo>
                <a:lnTo>
                  <a:pt x="2238158" y="1302422"/>
                </a:lnTo>
                <a:cubicBezTo>
                  <a:pt x="2257817" y="1302422"/>
                  <a:pt x="2273630" y="1286609"/>
                  <a:pt x="2273630" y="1266950"/>
                </a:cubicBezTo>
                <a:lnTo>
                  <a:pt x="2273630" y="760939"/>
                </a:lnTo>
                <a:cubicBezTo>
                  <a:pt x="2273630" y="741280"/>
                  <a:pt x="2257817" y="725467"/>
                  <a:pt x="2238158" y="725467"/>
                </a:cubicBezTo>
                <a:close/>
                <a:moveTo>
                  <a:pt x="2154606" y="4299596"/>
                </a:moveTo>
                <a:cubicBezTo>
                  <a:pt x="2154606" y="4421612"/>
                  <a:pt x="2055669" y="4520549"/>
                  <a:pt x="1933654" y="4520549"/>
                </a:cubicBezTo>
                <a:lnTo>
                  <a:pt x="339976" y="4520549"/>
                </a:lnTo>
                <a:cubicBezTo>
                  <a:pt x="217961" y="4520549"/>
                  <a:pt x="119024" y="4421612"/>
                  <a:pt x="119024" y="4299596"/>
                </a:cubicBezTo>
                <a:lnTo>
                  <a:pt x="119024" y="288264"/>
                </a:lnTo>
                <a:cubicBezTo>
                  <a:pt x="119024" y="166249"/>
                  <a:pt x="217961" y="67311"/>
                  <a:pt x="339976" y="67311"/>
                </a:cubicBezTo>
                <a:lnTo>
                  <a:pt x="1933440" y="67311"/>
                </a:lnTo>
                <a:cubicBezTo>
                  <a:pt x="2055456" y="67311"/>
                  <a:pt x="2154393" y="166249"/>
                  <a:pt x="2154393" y="288264"/>
                </a:cubicBezTo>
                <a:lnTo>
                  <a:pt x="2154606" y="4299596"/>
                </a:lnTo>
                <a:lnTo>
                  <a:pt x="2154606" y="4299596"/>
                </a:lnTo>
                <a:close/>
              </a:path>
            </a:pathLst>
          </a:custGeom>
          <a:solidFill>
            <a:srgbClr val="FE766E"/>
          </a:solidFill>
          <a:ln w="21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pic>
        <p:nvPicPr>
          <p:cNvPr id="34" name="Image 33">
            <a:extLst>
              <a:ext uri="{FF2B5EF4-FFF2-40B4-BE49-F238E27FC236}">
                <a16:creationId xmlns:a16="http://schemas.microsoft.com/office/drawing/2014/main" id="{0BF7BE59-35C6-3F45-AC82-2B5642945CC8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2683710" y="2830257"/>
            <a:ext cx="1214632" cy="310157"/>
          </a:xfrm>
          <a:prstGeom prst="rect">
            <a:avLst/>
          </a:prstGeom>
        </p:spPr>
      </p:pic>
      <p:sp>
        <p:nvSpPr>
          <p:cNvPr id="35" name="Forme libre : forme 11">
            <a:extLst>
              <a:ext uri="{FF2B5EF4-FFF2-40B4-BE49-F238E27FC236}">
                <a16:creationId xmlns:a16="http://schemas.microsoft.com/office/drawing/2014/main" id="{5C01A8BD-2F50-9549-9ABF-B9E7A041A810}"/>
              </a:ext>
            </a:extLst>
          </p:cNvPr>
          <p:cNvSpPr/>
          <p:nvPr userDrawn="1"/>
        </p:nvSpPr>
        <p:spPr>
          <a:xfrm>
            <a:off x="4058995" y="1447802"/>
            <a:ext cx="2245534" cy="4060369"/>
          </a:xfrm>
          <a:custGeom>
            <a:avLst/>
            <a:gdLst>
              <a:gd name="connsiteX0" fmla="*/ 2238158 w 2273630"/>
              <a:gd name="connsiteY0" fmla="*/ 725467 h 4587860"/>
              <a:gd name="connsiteX1" fmla="*/ 2233884 w 2273630"/>
              <a:gd name="connsiteY1" fmla="*/ 725467 h 4587860"/>
              <a:gd name="connsiteX2" fmla="*/ 2233884 w 2273630"/>
              <a:gd name="connsiteY2" fmla="*/ 272237 h 4587860"/>
              <a:gd name="connsiteX3" fmla="*/ 1961647 w 2273630"/>
              <a:gd name="connsiteY3" fmla="*/ 0 h 4587860"/>
              <a:gd name="connsiteX4" fmla="*/ 311983 w 2273630"/>
              <a:gd name="connsiteY4" fmla="*/ 0 h 4587860"/>
              <a:gd name="connsiteX5" fmla="*/ 39746 w 2273630"/>
              <a:gd name="connsiteY5" fmla="*/ 272237 h 4587860"/>
              <a:gd name="connsiteX6" fmla="*/ 39746 w 2273630"/>
              <a:gd name="connsiteY6" fmla="*/ 725467 h 4587860"/>
              <a:gd name="connsiteX7" fmla="*/ 35472 w 2273630"/>
              <a:gd name="connsiteY7" fmla="*/ 725467 h 4587860"/>
              <a:gd name="connsiteX8" fmla="*/ 0 w 2273630"/>
              <a:gd name="connsiteY8" fmla="*/ 760939 h 4587860"/>
              <a:gd name="connsiteX9" fmla="*/ 0 w 2273630"/>
              <a:gd name="connsiteY9" fmla="*/ 1074632 h 4587860"/>
              <a:gd name="connsiteX10" fmla="*/ 35472 w 2273630"/>
              <a:gd name="connsiteY10" fmla="*/ 1110104 h 4587860"/>
              <a:gd name="connsiteX11" fmla="*/ 39746 w 2273630"/>
              <a:gd name="connsiteY11" fmla="*/ 1110104 h 4587860"/>
              <a:gd name="connsiteX12" fmla="*/ 39746 w 2273630"/>
              <a:gd name="connsiteY12" fmla="*/ 1184895 h 4587860"/>
              <a:gd name="connsiteX13" fmla="*/ 35472 w 2273630"/>
              <a:gd name="connsiteY13" fmla="*/ 1184895 h 4587860"/>
              <a:gd name="connsiteX14" fmla="*/ 0 w 2273630"/>
              <a:gd name="connsiteY14" fmla="*/ 1220366 h 4587860"/>
              <a:gd name="connsiteX15" fmla="*/ 0 w 2273630"/>
              <a:gd name="connsiteY15" fmla="*/ 1534059 h 4587860"/>
              <a:gd name="connsiteX16" fmla="*/ 35472 w 2273630"/>
              <a:gd name="connsiteY16" fmla="*/ 1569531 h 4587860"/>
              <a:gd name="connsiteX17" fmla="*/ 39746 w 2273630"/>
              <a:gd name="connsiteY17" fmla="*/ 1569531 h 4587860"/>
              <a:gd name="connsiteX18" fmla="*/ 39746 w 2273630"/>
              <a:gd name="connsiteY18" fmla="*/ 4315623 h 4587860"/>
              <a:gd name="connsiteX19" fmla="*/ 311983 w 2273630"/>
              <a:gd name="connsiteY19" fmla="*/ 4587860 h 4587860"/>
              <a:gd name="connsiteX20" fmla="*/ 1961647 w 2273630"/>
              <a:gd name="connsiteY20" fmla="*/ 4587860 h 4587860"/>
              <a:gd name="connsiteX21" fmla="*/ 2233884 w 2273630"/>
              <a:gd name="connsiteY21" fmla="*/ 4315623 h 4587860"/>
              <a:gd name="connsiteX22" fmla="*/ 2233884 w 2273630"/>
              <a:gd name="connsiteY22" fmla="*/ 1302422 h 4587860"/>
              <a:gd name="connsiteX23" fmla="*/ 2238158 w 2273630"/>
              <a:gd name="connsiteY23" fmla="*/ 1302422 h 4587860"/>
              <a:gd name="connsiteX24" fmla="*/ 2273630 w 2273630"/>
              <a:gd name="connsiteY24" fmla="*/ 1266950 h 4587860"/>
              <a:gd name="connsiteX25" fmla="*/ 2273630 w 2273630"/>
              <a:gd name="connsiteY25" fmla="*/ 760939 h 4587860"/>
              <a:gd name="connsiteX26" fmla="*/ 2238158 w 2273630"/>
              <a:gd name="connsiteY26" fmla="*/ 725467 h 4587860"/>
              <a:gd name="connsiteX27" fmla="*/ 2154606 w 2273630"/>
              <a:gd name="connsiteY27" fmla="*/ 4299596 h 4587860"/>
              <a:gd name="connsiteX28" fmla="*/ 1933654 w 2273630"/>
              <a:gd name="connsiteY28" fmla="*/ 4520549 h 4587860"/>
              <a:gd name="connsiteX29" fmla="*/ 339976 w 2273630"/>
              <a:gd name="connsiteY29" fmla="*/ 4520549 h 4587860"/>
              <a:gd name="connsiteX30" fmla="*/ 119024 w 2273630"/>
              <a:gd name="connsiteY30" fmla="*/ 4299596 h 4587860"/>
              <a:gd name="connsiteX31" fmla="*/ 119024 w 2273630"/>
              <a:gd name="connsiteY31" fmla="*/ 288264 h 4587860"/>
              <a:gd name="connsiteX32" fmla="*/ 339976 w 2273630"/>
              <a:gd name="connsiteY32" fmla="*/ 67311 h 4587860"/>
              <a:gd name="connsiteX33" fmla="*/ 1933440 w 2273630"/>
              <a:gd name="connsiteY33" fmla="*/ 67311 h 4587860"/>
              <a:gd name="connsiteX34" fmla="*/ 2154393 w 2273630"/>
              <a:gd name="connsiteY34" fmla="*/ 288264 h 4587860"/>
              <a:gd name="connsiteX35" fmla="*/ 2154606 w 2273630"/>
              <a:gd name="connsiteY35" fmla="*/ 4299596 h 4587860"/>
              <a:gd name="connsiteX36" fmla="*/ 2154606 w 2273630"/>
              <a:gd name="connsiteY36" fmla="*/ 4299596 h 4587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73630" h="4587860">
                <a:moveTo>
                  <a:pt x="2238158" y="725467"/>
                </a:moveTo>
                <a:lnTo>
                  <a:pt x="2233884" y="725467"/>
                </a:lnTo>
                <a:lnTo>
                  <a:pt x="2233884" y="272237"/>
                </a:lnTo>
                <a:cubicBezTo>
                  <a:pt x="2233671" y="121802"/>
                  <a:pt x="2111869" y="0"/>
                  <a:pt x="1961647" y="0"/>
                </a:cubicBezTo>
                <a:lnTo>
                  <a:pt x="311983" y="0"/>
                </a:lnTo>
                <a:cubicBezTo>
                  <a:pt x="161761" y="0"/>
                  <a:pt x="39746" y="121802"/>
                  <a:pt x="39746" y="272237"/>
                </a:cubicBezTo>
                <a:lnTo>
                  <a:pt x="39746" y="725467"/>
                </a:lnTo>
                <a:lnTo>
                  <a:pt x="35472" y="725467"/>
                </a:lnTo>
                <a:cubicBezTo>
                  <a:pt x="15813" y="725467"/>
                  <a:pt x="0" y="741280"/>
                  <a:pt x="0" y="760939"/>
                </a:cubicBezTo>
                <a:lnTo>
                  <a:pt x="0" y="1074632"/>
                </a:lnTo>
                <a:cubicBezTo>
                  <a:pt x="0" y="1094291"/>
                  <a:pt x="15813" y="1110104"/>
                  <a:pt x="35472" y="1110104"/>
                </a:cubicBezTo>
                <a:lnTo>
                  <a:pt x="39746" y="1110104"/>
                </a:lnTo>
                <a:lnTo>
                  <a:pt x="39746" y="1184895"/>
                </a:lnTo>
                <a:lnTo>
                  <a:pt x="35472" y="1184895"/>
                </a:lnTo>
                <a:cubicBezTo>
                  <a:pt x="15813" y="1184895"/>
                  <a:pt x="0" y="1200707"/>
                  <a:pt x="0" y="1220366"/>
                </a:cubicBezTo>
                <a:lnTo>
                  <a:pt x="0" y="1534059"/>
                </a:lnTo>
                <a:cubicBezTo>
                  <a:pt x="0" y="1553718"/>
                  <a:pt x="15813" y="1569531"/>
                  <a:pt x="35472" y="1569531"/>
                </a:cubicBezTo>
                <a:lnTo>
                  <a:pt x="39746" y="1569531"/>
                </a:lnTo>
                <a:lnTo>
                  <a:pt x="39746" y="4315623"/>
                </a:lnTo>
                <a:cubicBezTo>
                  <a:pt x="39746" y="4465845"/>
                  <a:pt x="161547" y="4587860"/>
                  <a:pt x="311983" y="4587860"/>
                </a:cubicBezTo>
                <a:lnTo>
                  <a:pt x="1961647" y="4587860"/>
                </a:lnTo>
                <a:cubicBezTo>
                  <a:pt x="2111869" y="4587860"/>
                  <a:pt x="2233884" y="4466059"/>
                  <a:pt x="2233884" y="4315623"/>
                </a:cubicBezTo>
                <a:lnTo>
                  <a:pt x="2233884" y="1302422"/>
                </a:lnTo>
                <a:lnTo>
                  <a:pt x="2238158" y="1302422"/>
                </a:lnTo>
                <a:cubicBezTo>
                  <a:pt x="2257817" y="1302422"/>
                  <a:pt x="2273630" y="1286609"/>
                  <a:pt x="2273630" y="1266950"/>
                </a:cubicBezTo>
                <a:lnTo>
                  <a:pt x="2273630" y="760939"/>
                </a:lnTo>
                <a:cubicBezTo>
                  <a:pt x="2273630" y="741280"/>
                  <a:pt x="2257817" y="725467"/>
                  <a:pt x="2238158" y="725467"/>
                </a:cubicBezTo>
                <a:close/>
                <a:moveTo>
                  <a:pt x="2154606" y="4299596"/>
                </a:moveTo>
                <a:cubicBezTo>
                  <a:pt x="2154606" y="4421612"/>
                  <a:pt x="2055669" y="4520549"/>
                  <a:pt x="1933654" y="4520549"/>
                </a:cubicBezTo>
                <a:lnTo>
                  <a:pt x="339976" y="4520549"/>
                </a:lnTo>
                <a:cubicBezTo>
                  <a:pt x="217961" y="4520549"/>
                  <a:pt x="119024" y="4421612"/>
                  <a:pt x="119024" y="4299596"/>
                </a:cubicBezTo>
                <a:lnTo>
                  <a:pt x="119024" y="288264"/>
                </a:lnTo>
                <a:cubicBezTo>
                  <a:pt x="119024" y="166249"/>
                  <a:pt x="217961" y="67311"/>
                  <a:pt x="339976" y="67311"/>
                </a:cubicBezTo>
                <a:lnTo>
                  <a:pt x="1933440" y="67311"/>
                </a:lnTo>
                <a:cubicBezTo>
                  <a:pt x="2055456" y="67311"/>
                  <a:pt x="2154393" y="166249"/>
                  <a:pt x="2154393" y="288264"/>
                </a:cubicBezTo>
                <a:lnTo>
                  <a:pt x="2154606" y="4299596"/>
                </a:lnTo>
                <a:lnTo>
                  <a:pt x="2154606" y="4299596"/>
                </a:lnTo>
                <a:close/>
              </a:path>
            </a:pathLst>
          </a:custGeom>
          <a:solidFill>
            <a:srgbClr val="FE766E"/>
          </a:solidFill>
          <a:ln w="21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pic>
        <p:nvPicPr>
          <p:cNvPr id="36" name="Image 35">
            <a:extLst>
              <a:ext uri="{FF2B5EF4-FFF2-40B4-BE49-F238E27FC236}">
                <a16:creationId xmlns:a16="http://schemas.microsoft.com/office/drawing/2014/main" id="{71671DC4-44D3-C647-81D7-3FD166418728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4168402" y="1501363"/>
            <a:ext cx="2037177" cy="514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47913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3B20A7DB-0ACD-764F-B354-9540F9FF2F00}"/>
              </a:ext>
            </a:extLst>
          </p:cNvPr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gradFill flip="none" rotWithShape="0">
            <a:gsLst>
              <a:gs pos="0">
                <a:srgbClr val="8EBCFF"/>
              </a:gs>
              <a:gs pos="100000">
                <a:srgbClr val="749FE3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Graphique 10">
            <a:extLst>
              <a:ext uri="{FF2B5EF4-FFF2-40B4-BE49-F238E27FC236}">
                <a16:creationId xmlns:a16="http://schemas.microsoft.com/office/drawing/2014/main" id="{F0692FCF-0191-8243-B320-4CDA35EFB84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257939" y="6110514"/>
            <a:ext cx="797928" cy="653143"/>
          </a:xfrm>
          <a:prstGeom prst="rect">
            <a:avLst/>
          </a:prstGeom>
        </p:spPr>
      </p:pic>
      <p:pic>
        <p:nvPicPr>
          <p:cNvPr id="19" name="Graphique 18">
            <a:extLst>
              <a:ext uri="{FF2B5EF4-FFF2-40B4-BE49-F238E27FC236}">
                <a16:creationId xmlns:a16="http://schemas.microsoft.com/office/drawing/2014/main" id="{2DBBB824-D855-D746-AAF9-D5FBBD6BD4F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240" t="14643" r="31599" b="19868"/>
          <a:stretch/>
        </p:blipFill>
        <p:spPr>
          <a:xfrm>
            <a:off x="3471753" y="0"/>
            <a:ext cx="8720247" cy="6858000"/>
          </a:xfrm>
          <a:prstGeom prst="rect">
            <a:avLst/>
          </a:prstGeom>
        </p:spPr>
      </p:pic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DE42BE96-2A21-A64C-A3C4-1FEF5C9037F3}"/>
              </a:ext>
            </a:extLst>
          </p:cNvPr>
          <p:cNvSpPr/>
          <p:nvPr userDrawn="1"/>
        </p:nvSpPr>
        <p:spPr>
          <a:xfrm>
            <a:off x="9256534" y="546015"/>
            <a:ext cx="2935466" cy="631198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 </a:t>
            </a:r>
          </a:p>
        </p:txBody>
      </p:sp>
      <p:pic>
        <p:nvPicPr>
          <p:cNvPr id="21" name="Graphique 20">
            <a:extLst>
              <a:ext uri="{FF2B5EF4-FFF2-40B4-BE49-F238E27FC236}">
                <a16:creationId xmlns:a16="http://schemas.microsoft.com/office/drawing/2014/main" id="{A2207868-7981-FC42-B651-D132BD52F738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356365" y="6167149"/>
            <a:ext cx="797928" cy="653143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834BC9B2-A453-F84B-9F46-8A00CEEF9BA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/>
          <a:srcRect t="63991" r="22074"/>
          <a:stretch/>
        </p:blipFill>
        <p:spPr>
          <a:xfrm>
            <a:off x="9104272" y="-1"/>
            <a:ext cx="3087728" cy="1257619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E319CF56-B240-4213-A061-C3A0E032A371}"/>
              </a:ext>
            </a:extLst>
          </p:cNvPr>
          <p:cNvSpPr txBox="1"/>
          <p:nvPr userDrawn="1"/>
        </p:nvSpPr>
        <p:spPr>
          <a:xfrm>
            <a:off x="9632664" y="333686"/>
            <a:ext cx="219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spc="-80">
                <a:solidFill>
                  <a:srgbClr val="0A334A"/>
                </a:solidFill>
                <a:latin typeface="Fair Prosper" pitchFamily="2" charset="0"/>
              </a:rPr>
              <a:t>Résultats</a:t>
            </a:r>
            <a:endParaRPr lang="fr-FR" sz="6000" spc="-80">
              <a:solidFill>
                <a:srgbClr val="0A334A"/>
              </a:solidFill>
              <a:latin typeface="Fair Prosper" pitchFamily="2" charset="0"/>
            </a:endParaRP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3A0D66C9-B95C-B848-B259-590580958E4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/>
          <a:srcRect l="23964" t="41022"/>
          <a:stretch/>
        </p:blipFill>
        <p:spPr>
          <a:xfrm>
            <a:off x="0" y="-2"/>
            <a:ext cx="2027890" cy="734037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9928A74B-2270-6D46-85EE-76AB267C829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/>
          <a:srcRect l="24384" b="59498"/>
          <a:stretch/>
        </p:blipFill>
        <p:spPr>
          <a:xfrm>
            <a:off x="-1" y="6348777"/>
            <a:ext cx="2016686" cy="50922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C7407596-CB01-EA4E-8825-4F012C91D7C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/>
          <a:srcRect t="50381"/>
          <a:stretch/>
        </p:blipFill>
        <p:spPr>
          <a:xfrm>
            <a:off x="2391755" y="0"/>
            <a:ext cx="889000" cy="441118"/>
          </a:xfrm>
          <a:prstGeom prst="rect">
            <a:avLst/>
          </a:prstGeom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DC64F2A0-980B-0247-94D9-F7EE5E15A8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/>
          <a:srcRect b="53863"/>
          <a:stretch/>
        </p:blipFill>
        <p:spPr>
          <a:xfrm>
            <a:off x="6984123" y="6453707"/>
            <a:ext cx="889000" cy="404293"/>
          </a:xfrm>
          <a:prstGeom prst="rect">
            <a:avLst/>
          </a:prstGeom>
        </p:spPr>
      </p:pic>
      <p:sp>
        <p:nvSpPr>
          <p:cNvPr id="13" name="Forme libre : forme 3">
            <a:extLst>
              <a:ext uri="{FF2B5EF4-FFF2-40B4-BE49-F238E27FC236}">
                <a16:creationId xmlns:a16="http://schemas.microsoft.com/office/drawing/2014/main" id="{5F86270C-E8A8-624E-A49C-FDE375DF8C09}"/>
              </a:ext>
            </a:extLst>
          </p:cNvPr>
          <p:cNvSpPr/>
          <p:nvPr userDrawn="1"/>
        </p:nvSpPr>
        <p:spPr>
          <a:xfrm>
            <a:off x="3459516" y="1349232"/>
            <a:ext cx="2273630" cy="4206616"/>
          </a:xfrm>
          <a:custGeom>
            <a:avLst/>
            <a:gdLst>
              <a:gd name="connsiteX0" fmla="*/ 2238158 w 2273630"/>
              <a:gd name="connsiteY0" fmla="*/ 725467 h 4587860"/>
              <a:gd name="connsiteX1" fmla="*/ 2233884 w 2273630"/>
              <a:gd name="connsiteY1" fmla="*/ 725467 h 4587860"/>
              <a:gd name="connsiteX2" fmla="*/ 2233884 w 2273630"/>
              <a:gd name="connsiteY2" fmla="*/ 272237 h 4587860"/>
              <a:gd name="connsiteX3" fmla="*/ 1961647 w 2273630"/>
              <a:gd name="connsiteY3" fmla="*/ 0 h 4587860"/>
              <a:gd name="connsiteX4" fmla="*/ 311983 w 2273630"/>
              <a:gd name="connsiteY4" fmla="*/ 0 h 4587860"/>
              <a:gd name="connsiteX5" fmla="*/ 39746 w 2273630"/>
              <a:gd name="connsiteY5" fmla="*/ 272237 h 4587860"/>
              <a:gd name="connsiteX6" fmla="*/ 39746 w 2273630"/>
              <a:gd name="connsiteY6" fmla="*/ 725467 h 4587860"/>
              <a:gd name="connsiteX7" fmla="*/ 35472 w 2273630"/>
              <a:gd name="connsiteY7" fmla="*/ 725467 h 4587860"/>
              <a:gd name="connsiteX8" fmla="*/ 0 w 2273630"/>
              <a:gd name="connsiteY8" fmla="*/ 760939 h 4587860"/>
              <a:gd name="connsiteX9" fmla="*/ 0 w 2273630"/>
              <a:gd name="connsiteY9" fmla="*/ 1074632 h 4587860"/>
              <a:gd name="connsiteX10" fmla="*/ 35472 w 2273630"/>
              <a:gd name="connsiteY10" fmla="*/ 1110104 h 4587860"/>
              <a:gd name="connsiteX11" fmla="*/ 39746 w 2273630"/>
              <a:gd name="connsiteY11" fmla="*/ 1110104 h 4587860"/>
              <a:gd name="connsiteX12" fmla="*/ 39746 w 2273630"/>
              <a:gd name="connsiteY12" fmla="*/ 1184895 h 4587860"/>
              <a:gd name="connsiteX13" fmla="*/ 35472 w 2273630"/>
              <a:gd name="connsiteY13" fmla="*/ 1184895 h 4587860"/>
              <a:gd name="connsiteX14" fmla="*/ 0 w 2273630"/>
              <a:gd name="connsiteY14" fmla="*/ 1220366 h 4587860"/>
              <a:gd name="connsiteX15" fmla="*/ 0 w 2273630"/>
              <a:gd name="connsiteY15" fmla="*/ 1534059 h 4587860"/>
              <a:gd name="connsiteX16" fmla="*/ 35472 w 2273630"/>
              <a:gd name="connsiteY16" fmla="*/ 1569531 h 4587860"/>
              <a:gd name="connsiteX17" fmla="*/ 39746 w 2273630"/>
              <a:gd name="connsiteY17" fmla="*/ 1569531 h 4587860"/>
              <a:gd name="connsiteX18" fmla="*/ 39746 w 2273630"/>
              <a:gd name="connsiteY18" fmla="*/ 4315623 h 4587860"/>
              <a:gd name="connsiteX19" fmla="*/ 311983 w 2273630"/>
              <a:gd name="connsiteY19" fmla="*/ 4587860 h 4587860"/>
              <a:gd name="connsiteX20" fmla="*/ 1961647 w 2273630"/>
              <a:gd name="connsiteY20" fmla="*/ 4587860 h 4587860"/>
              <a:gd name="connsiteX21" fmla="*/ 2233884 w 2273630"/>
              <a:gd name="connsiteY21" fmla="*/ 4315623 h 4587860"/>
              <a:gd name="connsiteX22" fmla="*/ 2233884 w 2273630"/>
              <a:gd name="connsiteY22" fmla="*/ 1302422 h 4587860"/>
              <a:gd name="connsiteX23" fmla="*/ 2238158 w 2273630"/>
              <a:gd name="connsiteY23" fmla="*/ 1302422 h 4587860"/>
              <a:gd name="connsiteX24" fmla="*/ 2273630 w 2273630"/>
              <a:gd name="connsiteY24" fmla="*/ 1266950 h 4587860"/>
              <a:gd name="connsiteX25" fmla="*/ 2273630 w 2273630"/>
              <a:gd name="connsiteY25" fmla="*/ 760939 h 4587860"/>
              <a:gd name="connsiteX26" fmla="*/ 2238158 w 2273630"/>
              <a:gd name="connsiteY26" fmla="*/ 725467 h 4587860"/>
              <a:gd name="connsiteX27" fmla="*/ 2154606 w 2273630"/>
              <a:gd name="connsiteY27" fmla="*/ 4299596 h 4587860"/>
              <a:gd name="connsiteX28" fmla="*/ 1933654 w 2273630"/>
              <a:gd name="connsiteY28" fmla="*/ 4520549 h 4587860"/>
              <a:gd name="connsiteX29" fmla="*/ 339976 w 2273630"/>
              <a:gd name="connsiteY29" fmla="*/ 4520549 h 4587860"/>
              <a:gd name="connsiteX30" fmla="*/ 119024 w 2273630"/>
              <a:gd name="connsiteY30" fmla="*/ 4299596 h 4587860"/>
              <a:gd name="connsiteX31" fmla="*/ 119024 w 2273630"/>
              <a:gd name="connsiteY31" fmla="*/ 288264 h 4587860"/>
              <a:gd name="connsiteX32" fmla="*/ 339976 w 2273630"/>
              <a:gd name="connsiteY32" fmla="*/ 67311 h 4587860"/>
              <a:gd name="connsiteX33" fmla="*/ 1933440 w 2273630"/>
              <a:gd name="connsiteY33" fmla="*/ 67311 h 4587860"/>
              <a:gd name="connsiteX34" fmla="*/ 2154393 w 2273630"/>
              <a:gd name="connsiteY34" fmla="*/ 288264 h 4587860"/>
              <a:gd name="connsiteX35" fmla="*/ 2154606 w 2273630"/>
              <a:gd name="connsiteY35" fmla="*/ 4299596 h 4587860"/>
              <a:gd name="connsiteX36" fmla="*/ 2154606 w 2273630"/>
              <a:gd name="connsiteY36" fmla="*/ 4299596 h 4587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73630" h="4587860">
                <a:moveTo>
                  <a:pt x="2238158" y="725467"/>
                </a:moveTo>
                <a:lnTo>
                  <a:pt x="2233884" y="725467"/>
                </a:lnTo>
                <a:lnTo>
                  <a:pt x="2233884" y="272237"/>
                </a:lnTo>
                <a:cubicBezTo>
                  <a:pt x="2233671" y="121802"/>
                  <a:pt x="2111869" y="0"/>
                  <a:pt x="1961647" y="0"/>
                </a:cubicBezTo>
                <a:lnTo>
                  <a:pt x="311983" y="0"/>
                </a:lnTo>
                <a:cubicBezTo>
                  <a:pt x="161761" y="0"/>
                  <a:pt x="39746" y="121802"/>
                  <a:pt x="39746" y="272237"/>
                </a:cubicBezTo>
                <a:lnTo>
                  <a:pt x="39746" y="725467"/>
                </a:lnTo>
                <a:lnTo>
                  <a:pt x="35472" y="725467"/>
                </a:lnTo>
                <a:cubicBezTo>
                  <a:pt x="15813" y="725467"/>
                  <a:pt x="0" y="741280"/>
                  <a:pt x="0" y="760939"/>
                </a:cubicBezTo>
                <a:lnTo>
                  <a:pt x="0" y="1074632"/>
                </a:lnTo>
                <a:cubicBezTo>
                  <a:pt x="0" y="1094291"/>
                  <a:pt x="15813" y="1110104"/>
                  <a:pt x="35472" y="1110104"/>
                </a:cubicBezTo>
                <a:lnTo>
                  <a:pt x="39746" y="1110104"/>
                </a:lnTo>
                <a:lnTo>
                  <a:pt x="39746" y="1184895"/>
                </a:lnTo>
                <a:lnTo>
                  <a:pt x="35472" y="1184895"/>
                </a:lnTo>
                <a:cubicBezTo>
                  <a:pt x="15813" y="1184895"/>
                  <a:pt x="0" y="1200707"/>
                  <a:pt x="0" y="1220366"/>
                </a:cubicBezTo>
                <a:lnTo>
                  <a:pt x="0" y="1534059"/>
                </a:lnTo>
                <a:cubicBezTo>
                  <a:pt x="0" y="1553718"/>
                  <a:pt x="15813" y="1569531"/>
                  <a:pt x="35472" y="1569531"/>
                </a:cubicBezTo>
                <a:lnTo>
                  <a:pt x="39746" y="1569531"/>
                </a:lnTo>
                <a:lnTo>
                  <a:pt x="39746" y="4315623"/>
                </a:lnTo>
                <a:cubicBezTo>
                  <a:pt x="39746" y="4465845"/>
                  <a:pt x="161547" y="4587860"/>
                  <a:pt x="311983" y="4587860"/>
                </a:cubicBezTo>
                <a:lnTo>
                  <a:pt x="1961647" y="4587860"/>
                </a:lnTo>
                <a:cubicBezTo>
                  <a:pt x="2111869" y="4587860"/>
                  <a:pt x="2233884" y="4466059"/>
                  <a:pt x="2233884" y="4315623"/>
                </a:cubicBezTo>
                <a:lnTo>
                  <a:pt x="2233884" y="1302422"/>
                </a:lnTo>
                <a:lnTo>
                  <a:pt x="2238158" y="1302422"/>
                </a:lnTo>
                <a:cubicBezTo>
                  <a:pt x="2257817" y="1302422"/>
                  <a:pt x="2273630" y="1286609"/>
                  <a:pt x="2273630" y="1266950"/>
                </a:cubicBezTo>
                <a:lnTo>
                  <a:pt x="2273630" y="760939"/>
                </a:lnTo>
                <a:cubicBezTo>
                  <a:pt x="2273630" y="741280"/>
                  <a:pt x="2257817" y="725467"/>
                  <a:pt x="2238158" y="725467"/>
                </a:cubicBezTo>
                <a:close/>
                <a:moveTo>
                  <a:pt x="2154606" y="4299596"/>
                </a:moveTo>
                <a:cubicBezTo>
                  <a:pt x="2154606" y="4421612"/>
                  <a:pt x="2055669" y="4520549"/>
                  <a:pt x="1933654" y="4520549"/>
                </a:cubicBezTo>
                <a:lnTo>
                  <a:pt x="339976" y="4520549"/>
                </a:lnTo>
                <a:cubicBezTo>
                  <a:pt x="217961" y="4520549"/>
                  <a:pt x="119024" y="4421612"/>
                  <a:pt x="119024" y="4299596"/>
                </a:cubicBezTo>
                <a:lnTo>
                  <a:pt x="119024" y="288264"/>
                </a:lnTo>
                <a:cubicBezTo>
                  <a:pt x="119024" y="166249"/>
                  <a:pt x="217961" y="67311"/>
                  <a:pt x="339976" y="67311"/>
                </a:cubicBezTo>
                <a:lnTo>
                  <a:pt x="1933440" y="67311"/>
                </a:lnTo>
                <a:cubicBezTo>
                  <a:pt x="2055456" y="67311"/>
                  <a:pt x="2154393" y="166249"/>
                  <a:pt x="2154393" y="288264"/>
                </a:cubicBezTo>
                <a:lnTo>
                  <a:pt x="2154606" y="4299596"/>
                </a:lnTo>
                <a:lnTo>
                  <a:pt x="2154606" y="4299596"/>
                </a:lnTo>
                <a:close/>
              </a:path>
            </a:pathLst>
          </a:custGeom>
          <a:solidFill>
            <a:srgbClr val="EB6057"/>
          </a:solidFill>
          <a:ln w="21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1AD1F680-95A4-E149-9A90-2EC34E18FF52}"/>
              </a:ext>
            </a:extLst>
          </p:cNvPr>
          <p:cNvSpPr txBox="1"/>
          <p:nvPr userDrawn="1"/>
        </p:nvSpPr>
        <p:spPr>
          <a:xfrm>
            <a:off x="6443888" y="2278262"/>
            <a:ext cx="25890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chemeClr val="bg1"/>
                </a:solidFill>
                <a:latin typeface="Fair Prosper" pitchFamily="2" charset="0"/>
                <a:cs typeface="Poppins" panose="00000500000000000000" pitchFamily="2" charset="0"/>
              </a:rPr>
              <a:t>Diffusion</a:t>
            </a:r>
            <a:endParaRPr lang="fr-FR" sz="2000">
              <a:solidFill>
                <a:schemeClr val="bg1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EC6B0099-8CBB-D547-B36E-65B597C78EAE}"/>
              </a:ext>
            </a:extLst>
          </p:cNvPr>
          <p:cNvSpPr txBox="1"/>
          <p:nvPr userDrawn="1"/>
        </p:nvSpPr>
        <p:spPr>
          <a:xfrm>
            <a:off x="785178" y="2278262"/>
            <a:ext cx="24596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chemeClr val="bg1"/>
                </a:solidFill>
                <a:latin typeface="Fair Prosper" pitchFamily="2" charset="0"/>
                <a:cs typeface="Poppins" panose="00000500000000000000" pitchFamily="2" charset="0"/>
              </a:rPr>
              <a:t>Objectifs</a:t>
            </a:r>
            <a:endParaRPr lang="fr-FR" sz="2400">
              <a:solidFill>
                <a:schemeClr val="bg1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9F35E4D6-171F-764B-889C-F9DBE8951B28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3576558" y="1409008"/>
            <a:ext cx="2044153" cy="485486"/>
          </a:xfrm>
          <a:prstGeom prst="rect">
            <a:avLst/>
          </a:prstGeom>
        </p:spPr>
      </p:pic>
      <p:sp>
        <p:nvSpPr>
          <p:cNvPr id="18" name="Rectangle : coins arrondis 17">
            <a:extLst>
              <a:ext uri="{FF2B5EF4-FFF2-40B4-BE49-F238E27FC236}">
                <a16:creationId xmlns:a16="http://schemas.microsoft.com/office/drawing/2014/main" id="{1019A4DE-092F-5B40-B315-5CBB423BE15D}"/>
              </a:ext>
            </a:extLst>
          </p:cNvPr>
          <p:cNvSpPr/>
          <p:nvPr userDrawn="1"/>
        </p:nvSpPr>
        <p:spPr>
          <a:xfrm>
            <a:off x="257358" y="3617587"/>
            <a:ext cx="2689743" cy="641375"/>
          </a:xfrm>
          <a:prstGeom prst="roundRect">
            <a:avLst/>
          </a:prstGeom>
          <a:solidFill>
            <a:srgbClr val="FE76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8B9DAA13-3709-D84C-B128-3D94D7676042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3D58953F-1964-4D4C-8816-F99AD2A301AD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</p:spTree>
    <p:extLst>
      <p:ext uri="{BB962C8B-B14F-4D97-AF65-F5344CB8AC3E}">
        <p14:creationId xmlns:p14="http://schemas.microsoft.com/office/powerpoint/2010/main" val="168257674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82DCF3D-C3D2-1A4B-829E-4B3E414DA14D}"/>
              </a:ext>
            </a:extLst>
          </p:cNvPr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gradFill flip="none" rotWithShape="0">
            <a:gsLst>
              <a:gs pos="0">
                <a:srgbClr val="8EBCFF"/>
              </a:gs>
              <a:gs pos="100000">
                <a:srgbClr val="749FE3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Graphique 6">
            <a:extLst>
              <a:ext uri="{FF2B5EF4-FFF2-40B4-BE49-F238E27FC236}">
                <a16:creationId xmlns:a16="http://schemas.microsoft.com/office/drawing/2014/main" id="{47E506EC-52C8-F94C-B440-A8A0FA90B2F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257939" y="6110514"/>
            <a:ext cx="797928" cy="653143"/>
          </a:xfrm>
          <a:prstGeom prst="rect">
            <a:avLst/>
          </a:prstGeom>
        </p:spPr>
      </p:pic>
      <p:pic>
        <p:nvPicPr>
          <p:cNvPr id="8" name="Graphique 7">
            <a:extLst>
              <a:ext uri="{FF2B5EF4-FFF2-40B4-BE49-F238E27FC236}">
                <a16:creationId xmlns:a16="http://schemas.microsoft.com/office/drawing/2014/main" id="{F4E83473-319E-7E4A-998B-ABE715A7E39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240" t="14643" r="31599" b="19868"/>
          <a:stretch/>
        </p:blipFill>
        <p:spPr>
          <a:xfrm>
            <a:off x="3471753" y="0"/>
            <a:ext cx="8720247" cy="6858000"/>
          </a:xfrm>
          <a:prstGeom prst="rect">
            <a:avLst/>
          </a:prstGeom>
        </p:spPr>
      </p:pic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5BED70D2-8355-4646-9F6F-3BC55CBAB8B8}"/>
              </a:ext>
            </a:extLst>
          </p:cNvPr>
          <p:cNvSpPr/>
          <p:nvPr userDrawn="1"/>
        </p:nvSpPr>
        <p:spPr>
          <a:xfrm>
            <a:off x="9256534" y="546015"/>
            <a:ext cx="2935466" cy="631198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 </a:t>
            </a:r>
          </a:p>
        </p:txBody>
      </p:sp>
      <p:pic>
        <p:nvPicPr>
          <p:cNvPr id="10" name="Graphique 9">
            <a:extLst>
              <a:ext uri="{FF2B5EF4-FFF2-40B4-BE49-F238E27FC236}">
                <a16:creationId xmlns:a16="http://schemas.microsoft.com/office/drawing/2014/main" id="{E4E506EB-E654-274F-A10A-C0F5AEBA6A16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356365" y="6167149"/>
            <a:ext cx="797928" cy="653143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C191DBF4-9C57-5B44-A630-10305083C98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/>
          <a:srcRect t="63991" r="22074"/>
          <a:stretch/>
        </p:blipFill>
        <p:spPr>
          <a:xfrm>
            <a:off x="9104272" y="-1"/>
            <a:ext cx="3087728" cy="1257619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3898D6E7-8425-1E47-A512-B7C288C9FED6}"/>
              </a:ext>
            </a:extLst>
          </p:cNvPr>
          <p:cNvSpPr txBox="1"/>
          <p:nvPr userDrawn="1"/>
        </p:nvSpPr>
        <p:spPr>
          <a:xfrm>
            <a:off x="9632664" y="333686"/>
            <a:ext cx="219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spc="-80">
                <a:solidFill>
                  <a:srgbClr val="0A334A"/>
                </a:solidFill>
                <a:latin typeface="Fair Prosper" pitchFamily="2" charset="0"/>
              </a:rPr>
              <a:t>Résultats</a:t>
            </a:r>
            <a:endParaRPr lang="fr-FR" sz="6000" spc="-80">
              <a:solidFill>
                <a:srgbClr val="0A334A"/>
              </a:solidFill>
              <a:latin typeface="Fair Prosper" pitchFamily="2" charset="0"/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BF83FD74-0A85-2C44-BCD8-F51360667AA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/>
          <a:srcRect l="23964" t="41022"/>
          <a:stretch/>
        </p:blipFill>
        <p:spPr>
          <a:xfrm>
            <a:off x="0" y="-2"/>
            <a:ext cx="2027890" cy="734037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ACF971D2-4188-C841-A718-886390DBFD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/>
          <a:srcRect l="24384" b="59498"/>
          <a:stretch/>
        </p:blipFill>
        <p:spPr>
          <a:xfrm>
            <a:off x="-1" y="6348777"/>
            <a:ext cx="2016686" cy="509223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9305F227-B86C-1244-89C5-DFBD91410AA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/>
          <a:srcRect t="50381"/>
          <a:stretch/>
        </p:blipFill>
        <p:spPr>
          <a:xfrm>
            <a:off x="2391755" y="0"/>
            <a:ext cx="889000" cy="441118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E77E93F5-39C9-CF44-BBA1-F68AAB5AB2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/>
          <a:srcRect b="53863"/>
          <a:stretch/>
        </p:blipFill>
        <p:spPr>
          <a:xfrm>
            <a:off x="6984123" y="6453707"/>
            <a:ext cx="889000" cy="404293"/>
          </a:xfrm>
          <a:prstGeom prst="rect">
            <a:avLst/>
          </a:prstGeom>
        </p:spPr>
      </p:pic>
      <p:sp>
        <p:nvSpPr>
          <p:cNvPr id="17" name="Forme libre : forme 3">
            <a:extLst>
              <a:ext uri="{FF2B5EF4-FFF2-40B4-BE49-F238E27FC236}">
                <a16:creationId xmlns:a16="http://schemas.microsoft.com/office/drawing/2014/main" id="{9B61D26B-D061-F847-A347-FE67264F8A71}"/>
              </a:ext>
            </a:extLst>
          </p:cNvPr>
          <p:cNvSpPr/>
          <p:nvPr userDrawn="1"/>
        </p:nvSpPr>
        <p:spPr>
          <a:xfrm>
            <a:off x="3459516" y="1349232"/>
            <a:ext cx="2273630" cy="4587860"/>
          </a:xfrm>
          <a:custGeom>
            <a:avLst/>
            <a:gdLst>
              <a:gd name="connsiteX0" fmla="*/ 2238158 w 2273630"/>
              <a:gd name="connsiteY0" fmla="*/ 725467 h 4587860"/>
              <a:gd name="connsiteX1" fmla="*/ 2233884 w 2273630"/>
              <a:gd name="connsiteY1" fmla="*/ 725467 h 4587860"/>
              <a:gd name="connsiteX2" fmla="*/ 2233884 w 2273630"/>
              <a:gd name="connsiteY2" fmla="*/ 272237 h 4587860"/>
              <a:gd name="connsiteX3" fmla="*/ 1961647 w 2273630"/>
              <a:gd name="connsiteY3" fmla="*/ 0 h 4587860"/>
              <a:gd name="connsiteX4" fmla="*/ 311983 w 2273630"/>
              <a:gd name="connsiteY4" fmla="*/ 0 h 4587860"/>
              <a:gd name="connsiteX5" fmla="*/ 39746 w 2273630"/>
              <a:gd name="connsiteY5" fmla="*/ 272237 h 4587860"/>
              <a:gd name="connsiteX6" fmla="*/ 39746 w 2273630"/>
              <a:gd name="connsiteY6" fmla="*/ 725467 h 4587860"/>
              <a:gd name="connsiteX7" fmla="*/ 35472 w 2273630"/>
              <a:gd name="connsiteY7" fmla="*/ 725467 h 4587860"/>
              <a:gd name="connsiteX8" fmla="*/ 0 w 2273630"/>
              <a:gd name="connsiteY8" fmla="*/ 760939 h 4587860"/>
              <a:gd name="connsiteX9" fmla="*/ 0 w 2273630"/>
              <a:gd name="connsiteY9" fmla="*/ 1074632 h 4587860"/>
              <a:gd name="connsiteX10" fmla="*/ 35472 w 2273630"/>
              <a:gd name="connsiteY10" fmla="*/ 1110104 h 4587860"/>
              <a:gd name="connsiteX11" fmla="*/ 39746 w 2273630"/>
              <a:gd name="connsiteY11" fmla="*/ 1110104 h 4587860"/>
              <a:gd name="connsiteX12" fmla="*/ 39746 w 2273630"/>
              <a:gd name="connsiteY12" fmla="*/ 1184895 h 4587860"/>
              <a:gd name="connsiteX13" fmla="*/ 35472 w 2273630"/>
              <a:gd name="connsiteY13" fmla="*/ 1184895 h 4587860"/>
              <a:gd name="connsiteX14" fmla="*/ 0 w 2273630"/>
              <a:gd name="connsiteY14" fmla="*/ 1220366 h 4587860"/>
              <a:gd name="connsiteX15" fmla="*/ 0 w 2273630"/>
              <a:gd name="connsiteY15" fmla="*/ 1534059 h 4587860"/>
              <a:gd name="connsiteX16" fmla="*/ 35472 w 2273630"/>
              <a:gd name="connsiteY16" fmla="*/ 1569531 h 4587860"/>
              <a:gd name="connsiteX17" fmla="*/ 39746 w 2273630"/>
              <a:gd name="connsiteY17" fmla="*/ 1569531 h 4587860"/>
              <a:gd name="connsiteX18" fmla="*/ 39746 w 2273630"/>
              <a:gd name="connsiteY18" fmla="*/ 4315623 h 4587860"/>
              <a:gd name="connsiteX19" fmla="*/ 311983 w 2273630"/>
              <a:gd name="connsiteY19" fmla="*/ 4587860 h 4587860"/>
              <a:gd name="connsiteX20" fmla="*/ 1961647 w 2273630"/>
              <a:gd name="connsiteY20" fmla="*/ 4587860 h 4587860"/>
              <a:gd name="connsiteX21" fmla="*/ 2233884 w 2273630"/>
              <a:gd name="connsiteY21" fmla="*/ 4315623 h 4587860"/>
              <a:gd name="connsiteX22" fmla="*/ 2233884 w 2273630"/>
              <a:gd name="connsiteY22" fmla="*/ 1302422 h 4587860"/>
              <a:gd name="connsiteX23" fmla="*/ 2238158 w 2273630"/>
              <a:gd name="connsiteY23" fmla="*/ 1302422 h 4587860"/>
              <a:gd name="connsiteX24" fmla="*/ 2273630 w 2273630"/>
              <a:gd name="connsiteY24" fmla="*/ 1266950 h 4587860"/>
              <a:gd name="connsiteX25" fmla="*/ 2273630 w 2273630"/>
              <a:gd name="connsiteY25" fmla="*/ 760939 h 4587860"/>
              <a:gd name="connsiteX26" fmla="*/ 2238158 w 2273630"/>
              <a:gd name="connsiteY26" fmla="*/ 725467 h 4587860"/>
              <a:gd name="connsiteX27" fmla="*/ 2154606 w 2273630"/>
              <a:gd name="connsiteY27" fmla="*/ 4299596 h 4587860"/>
              <a:gd name="connsiteX28" fmla="*/ 1933654 w 2273630"/>
              <a:gd name="connsiteY28" fmla="*/ 4520549 h 4587860"/>
              <a:gd name="connsiteX29" fmla="*/ 339976 w 2273630"/>
              <a:gd name="connsiteY29" fmla="*/ 4520549 h 4587860"/>
              <a:gd name="connsiteX30" fmla="*/ 119024 w 2273630"/>
              <a:gd name="connsiteY30" fmla="*/ 4299596 h 4587860"/>
              <a:gd name="connsiteX31" fmla="*/ 119024 w 2273630"/>
              <a:gd name="connsiteY31" fmla="*/ 288264 h 4587860"/>
              <a:gd name="connsiteX32" fmla="*/ 339976 w 2273630"/>
              <a:gd name="connsiteY32" fmla="*/ 67311 h 4587860"/>
              <a:gd name="connsiteX33" fmla="*/ 1933440 w 2273630"/>
              <a:gd name="connsiteY33" fmla="*/ 67311 h 4587860"/>
              <a:gd name="connsiteX34" fmla="*/ 2154393 w 2273630"/>
              <a:gd name="connsiteY34" fmla="*/ 288264 h 4587860"/>
              <a:gd name="connsiteX35" fmla="*/ 2154606 w 2273630"/>
              <a:gd name="connsiteY35" fmla="*/ 4299596 h 4587860"/>
              <a:gd name="connsiteX36" fmla="*/ 2154606 w 2273630"/>
              <a:gd name="connsiteY36" fmla="*/ 4299596 h 4587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73630" h="4587860">
                <a:moveTo>
                  <a:pt x="2238158" y="725467"/>
                </a:moveTo>
                <a:lnTo>
                  <a:pt x="2233884" y="725467"/>
                </a:lnTo>
                <a:lnTo>
                  <a:pt x="2233884" y="272237"/>
                </a:lnTo>
                <a:cubicBezTo>
                  <a:pt x="2233671" y="121802"/>
                  <a:pt x="2111869" y="0"/>
                  <a:pt x="1961647" y="0"/>
                </a:cubicBezTo>
                <a:lnTo>
                  <a:pt x="311983" y="0"/>
                </a:lnTo>
                <a:cubicBezTo>
                  <a:pt x="161761" y="0"/>
                  <a:pt x="39746" y="121802"/>
                  <a:pt x="39746" y="272237"/>
                </a:cubicBezTo>
                <a:lnTo>
                  <a:pt x="39746" y="725467"/>
                </a:lnTo>
                <a:lnTo>
                  <a:pt x="35472" y="725467"/>
                </a:lnTo>
                <a:cubicBezTo>
                  <a:pt x="15813" y="725467"/>
                  <a:pt x="0" y="741280"/>
                  <a:pt x="0" y="760939"/>
                </a:cubicBezTo>
                <a:lnTo>
                  <a:pt x="0" y="1074632"/>
                </a:lnTo>
                <a:cubicBezTo>
                  <a:pt x="0" y="1094291"/>
                  <a:pt x="15813" y="1110104"/>
                  <a:pt x="35472" y="1110104"/>
                </a:cubicBezTo>
                <a:lnTo>
                  <a:pt x="39746" y="1110104"/>
                </a:lnTo>
                <a:lnTo>
                  <a:pt x="39746" y="1184895"/>
                </a:lnTo>
                <a:lnTo>
                  <a:pt x="35472" y="1184895"/>
                </a:lnTo>
                <a:cubicBezTo>
                  <a:pt x="15813" y="1184895"/>
                  <a:pt x="0" y="1200707"/>
                  <a:pt x="0" y="1220366"/>
                </a:cubicBezTo>
                <a:lnTo>
                  <a:pt x="0" y="1534059"/>
                </a:lnTo>
                <a:cubicBezTo>
                  <a:pt x="0" y="1553718"/>
                  <a:pt x="15813" y="1569531"/>
                  <a:pt x="35472" y="1569531"/>
                </a:cubicBezTo>
                <a:lnTo>
                  <a:pt x="39746" y="1569531"/>
                </a:lnTo>
                <a:lnTo>
                  <a:pt x="39746" y="4315623"/>
                </a:lnTo>
                <a:cubicBezTo>
                  <a:pt x="39746" y="4465845"/>
                  <a:pt x="161547" y="4587860"/>
                  <a:pt x="311983" y="4587860"/>
                </a:cubicBezTo>
                <a:lnTo>
                  <a:pt x="1961647" y="4587860"/>
                </a:lnTo>
                <a:cubicBezTo>
                  <a:pt x="2111869" y="4587860"/>
                  <a:pt x="2233884" y="4466059"/>
                  <a:pt x="2233884" y="4315623"/>
                </a:cubicBezTo>
                <a:lnTo>
                  <a:pt x="2233884" y="1302422"/>
                </a:lnTo>
                <a:lnTo>
                  <a:pt x="2238158" y="1302422"/>
                </a:lnTo>
                <a:cubicBezTo>
                  <a:pt x="2257817" y="1302422"/>
                  <a:pt x="2273630" y="1286609"/>
                  <a:pt x="2273630" y="1266950"/>
                </a:cubicBezTo>
                <a:lnTo>
                  <a:pt x="2273630" y="760939"/>
                </a:lnTo>
                <a:cubicBezTo>
                  <a:pt x="2273630" y="741280"/>
                  <a:pt x="2257817" y="725467"/>
                  <a:pt x="2238158" y="725467"/>
                </a:cubicBezTo>
                <a:close/>
                <a:moveTo>
                  <a:pt x="2154606" y="4299596"/>
                </a:moveTo>
                <a:cubicBezTo>
                  <a:pt x="2154606" y="4421612"/>
                  <a:pt x="2055669" y="4520549"/>
                  <a:pt x="1933654" y="4520549"/>
                </a:cubicBezTo>
                <a:lnTo>
                  <a:pt x="339976" y="4520549"/>
                </a:lnTo>
                <a:cubicBezTo>
                  <a:pt x="217961" y="4520549"/>
                  <a:pt x="119024" y="4421612"/>
                  <a:pt x="119024" y="4299596"/>
                </a:cubicBezTo>
                <a:lnTo>
                  <a:pt x="119024" y="288264"/>
                </a:lnTo>
                <a:cubicBezTo>
                  <a:pt x="119024" y="166249"/>
                  <a:pt x="217961" y="67311"/>
                  <a:pt x="339976" y="67311"/>
                </a:cubicBezTo>
                <a:lnTo>
                  <a:pt x="1933440" y="67311"/>
                </a:lnTo>
                <a:cubicBezTo>
                  <a:pt x="2055456" y="67311"/>
                  <a:pt x="2154393" y="166249"/>
                  <a:pt x="2154393" y="288264"/>
                </a:cubicBezTo>
                <a:lnTo>
                  <a:pt x="2154606" y="4299596"/>
                </a:lnTo>
                <a:lnTo>
                  <a:pt x="2154606" y="4299596"/>
                </a:lnTo>
                <a:close/>
              </a:path>
            </a:pathLst>
          </a:custGeom>
          <a:solidFill>
            <a:srgbClr val="EB6057"/>
          </a:solidFill>
          <a:ln w="21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1300BA26-53EA-0046-8B1F-997E02636389}"/>
              </a:ext>
            </a:extLst>
          </p:cNvPr>
          <p:cNvSpPr txBox="1"/>
          <p:nvPr userDrawn="1"/>
        </p:nvSpPr>
        <p:spPr>
          <a:xfrm>
            <a:off x="6443888" y="2278262"/>
            <a:ext cx="25890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chemeClr val="bg1"/>
                </a:solidFill>
                <a:latin typeface="Fair Prosper" pitchFamily="2" charset="0"/>
                <a:cs typeface="Poppins" panose="00000500000000000000" pitchFamily="2" charset="0"/>
              </a:rPr>
              <a:t>Diffusion</a:t>
            </a:r>
            <a:endParaRPr lang="fr-FR" sz="2000">
              <a:solidFill>
                <a:schemeClr val="bg1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0C056F86-96BC-5B4A-9799-C170D4C9E615}"/>
              </a:ext>
            </a:extLst>
          </p:cNvPr>
          <p:cNvSpPr txBox="1"/>
          <p:nvPr userDrawn="1"/>
        </p:nvSpPr>
        <p:spPr>
          <a:xfrm>
            <a:off x="785178" y="2278262"/>
            <a:ext cx="24596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chemeClr val="bg1"/>
                </a:solidFill>
                <a:latin typeface="Fair Prosper" pitchFamily="2" charset="0"/>
                <a:cs typeface="Poppins" panose="00000500000000000000" pitchFamily="2" charset="0"/>
              </a:rPr>
              <a:t>Objectifs</a:t>
            </a:r>
            <a:endParaRPr lang="fr-FR" sz="2400">
              <a:solidFill>
                <a:schemeClr val="bg1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CD0F3141-DCDD-5B4B-86F8-E0480F191030}"/>
              </a:ext>
            </a:extLst>
          </p:cNvPr>
          <p:cNvSpPr/>
          <p:nvPr userDrawn="1"/>
        </p:nvSpPr>
        <p:spPr>
          <a:xfrm>
            <a:off x="257358" y="3617587"/>
            <a:ext cx="2689743" cy="641375"/>
          </a:xfrm>
          <a:prstGeom prst="roundRect">
            <a:avLst/>
          </a:prstGeom>
          <a:solidFill>
            <a:srgbClr val="FE76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46B6BC8B-9748-8743-89C8-5AB5E928A816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61B6083F-67BE-3E4F-9CD9-7413FCE07EE8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pic>
        <p:nvPicPr>
          <p:cNvPr id="25" name="Image 24">
            <a:extLst>
              <a:ext uri="{FF2B5EF4-FFF2-40B4-BE49-F238E27FC236}">
                <a16:creationId xmlns:a16="http://schemas.microsoft.com/office/drawing/2014/main" id="{621FA7A1-44FE-9E45-A1CE-7A21B4E2B031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3570790" y="1406214"/>
            <a:ext cx="2047749" cy="521421"/>
          </a:xfrm>
          <a:prstGeom prst="round2SameRect">
            <a:avLst>
              <a:gd name="adj1" fmla="val 0"/>
              <a:gd name="adj2" fmla="val 0"/>
            </a:avLst>
          </a:prstGeom>
        </p:spPr>
      </p:pic>
      <p:pic>
        <p:nvPicPr>
          <p:cNvPr id="26" name="Graphique 3">
            <a:extLst>
              <a:ext uri="{FF2B5EF4-FFF2-40B4-BE49-F238E27FC236}">
                <a16:creationId xmlns:a16="http://schemas.microsoft.com/office/drawing/2014/main" id="{F96ABC4A-77D2-A748-9E71-D43CD17808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/>
          <a:srcRect l="5797" t="9915" r="6054" b="3478"/>
          <a:stretch/>
        </p:blipFill>
        <p:spPr>
          <a:xfrm>
            <a:off x="3572829" y="1800747"/>
            <a:ext cx="2047854" cy="4069831"/>
          </a:xfrm>
          <a:prstGeom prst="round2SameRect">
            <a:avLst>
              <a:gd name="adj1" fmla="val 0"/>
              <a:gd name="adj2" fmla="val 11868"/>
            </a:avLst>
          </a:prstGeom>
        </p:spPr>
      </p:pic>
    </p:spTree>
    <p:extLst>
      <p:ext uri="{BB962C8B-B14F-4D97-AF65-F5344CB8AC3E}">
        <p14:creationId xmlns:p14="http://schemas.microsoft.com/office/powerpoint/2010/main" val="231586604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0A8617B-7879-E846-A930-E7676524DACB}"/>
              </a:ext>
            </a:extLst>
          </p:cNvPr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gradFill flip="none" rotWithShape="0">
            <a:gsLst>
              <a:gs pos="0">
                <a:srgbClr val="8EBCFF"/>
              </a:gs>
              <a:gs pos="100000">
                <a:srgbClr val="749FE3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Graphique 6">
            <a:extLst>
              <a:ext uri="{FF2B5EF4-FFF2-40B4-BE49-F238E27FC236}">
                <a16:creationId xmlns:a16="http://schemas.microsoft.com/office/drawing/2014/main" id="{EC9DCCF0-60CB-644F-A30A-64692EC8493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257939" y="6110514"/>
            <a:ext cx="797928" cy="653143"/>
          </a:xfrm>
          <a:prstGeom prst="rect">
            <a:avLst/>
          </a:prstGeom>
        </p:spPr>
      </p:pic>
      <p:pic>
        <p:nvPicPr>
          <p:cNvPr id="8" name="Graphique 7">
            <a:extLst>
              <a:ext uri="{FF2B5EF4-FFF2-40B4-BE49-F238E27FC236}">
                <a16:creationId xmlns:a16="http://schemas.microsoft.com/office/drawing/2014/main" id="{4209CFF5-B08C-0340-A874-4213BB8142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240" t="14643" r="31599" b="19868"/>
          <a:stretch/>
        </p:blipFill>
        <p:spPr>
          <a:xfrm>
            <a:off x="3471753" y="0"/>
            <a:ext cx="8720247" cy="6858000"/>
          </a:xfrm>
          <a:prstGeom prst="rect">
            <a:avLst/>
          </a:prstGeom>
        </p:spPr>
      </p:pic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72697EA6-849F-8B41-9349-83BD6E42370C}"/>
              </a:ext>
            </a:extLst>
          </p:cNvPr>
          <p:cNvSpPr/>
          <p:nvPr userDrawn="1"/>
        </p:nvSpPr>
        <p:spPr>
          <a:xfrm>
            <a:off x="9256534" y="546015"/>
            <a:ext cx="2935466" cy="631198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 </a:t>
            </a:r>
          </a:p>
        </p:txBody>
      </p:sp>
      <p:pic>
        <p:nvPicPr>
          <p:cNvPr id="10" name="Graphique 9">
            <a:extLst>
              <a:ext uri="{FF2B5EF4-FFF2-40B4-BE49-F238E27FC236}">
                <a16:creationId xmlns:a16="http://schemas.microsoft.com/office/drawing/2014/main" id="{A2525EE2-C0DC-7B45-85D7-96603BF48690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356365" y="6167149"/>
            <a:ext cx="797928" cy="653143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5FF1625E-84B8-8D43-85D1-22113F85E41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/>
          <a:srcRect t="63991" r="22074"/>
          <a:stretch/>
        </p:blipFill>
        <p:spPr>
          <a:xfrm>
            <a:off x="9104272" y="-1"/>
            <a:ext cx="3087728" cy="1257619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3DC3E9F3-D4B2-0240-9CED-2FA824C6D210}"/>
              </a:ext>
            </a:extLst>
          </p:cNvPr>
          <p:cNvSpPr txBox="1"/>
          <p:nvPr userDrawn="1"/>
        </p:nvSpPr>
        <p:spPr>
          <a:xfrm>
            <a:off x="9632664" y="333686"/>
            <a:ext cx="219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spc="-80">
                <a:solidFill>
                  <a:srgbClr val="0A334A"/>
                </a:solidFill>
                <a:latin typeface="Fair Prosper" pitchFamily="2" charset="0"/>
              </a:rPr>
              <a:t>Résultats</a:t>
            </a:r>
            <a:endParaRPr lang="fr-FR" sz="6000" spc="-80">
              <a:solidFill>
                <a:srgbClr val="0A334A"/>
              </a:solidFill>
              <a:latin typeface="Fair Prosper" pitchFamily="2" charset="0"/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D63B3881-1B20-9E40-8F7B-2CA49D28E7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/>
          <a:srcRect l="23964" t="41022"/>
          <a:stretch/>
        </p:blipFill>
        <p:spPr>
          <a:xfrm>
            <a:off x="0" y="-2"/>
            <a:ext cx="2027890" cy="734037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414FD9DF-73AE-C94E-A3C3-5E136B085A7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/>
          <a:srcRect l="24384" b="59498"/>
          <a:stretch/>
        </p:blipFill>
        <p:spPr>
          <a:xfrm>
            <a:off x="-1" y="6348777"/>
            <a:ext cx="2016686" cy="509223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9AF25B45-BDEB-F648-B120-65BACE171A4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/>
          <a:srcRect t="50381"/>
          <a:stretch/>
        </p:blipFill>
        <p:spPr>
          <a:xfrm>
            <a:off x="2391755" y="0"/>
            <a:ext cx="889000" cy="441118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2336CD84-3071-AE48-9A83-06598B3E73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/>
          <a:srcRect b="53863"/>
          <a:stretch/>
        </p:blipFill>
        <p:spPr>
          <a:xfrm>
            <a:off x="6984123" y="6453707"/>
            <a:ext cx="889000" cy="404293"/>
          </a:xfrm>
          <a:prstGeom prst="rect">
            <a:avLst/>
          </a:prstGeom>
        </p:spPr>
      </p:pic>
      <p:sp>
        <p:nvSpPr>
          <p:cNvPr id="17" name="Forme libre : forme 3">
            <a:extLst>
              <a:ext uri="{FF2B5EF4-FFF2-40B4-BE49-F238E27FC236}">
                <a16:creationId xmlns:a16="http://schemas.microsoft.com/office/drawing/2014/main" id="{88CA4EDD-1DFB-E34A-A4DF-17B3530DCA51}"/>
              </a:ext>
            </a:extLst>
          </p:cNvPr>
          <p:cNvSpPr/>
          <p:nvPr userDrawn="1"/>
        </p:nvSpPr>
        <p:spPr>
          <a:xfrm>
            <a:off x="3459516" y="1349232"/>
            <a:ext cx="2273630" cy="4587860"/>
          </a:xfrm>
          <a:custGeom>
            <a:avLst/>
            <a:gdLst>
              <a:gd name="connsiteX0" fmla="*/ 2238158 w 2273630"/>
              <a:gd name="connsiteY0" fmla="*/ 725467 h 4587860"/>
              <a:gd name="connsiteX1" fmla="*/ 2233884 w 2273630"/>
              <a:gd name="connsiteY1" fmla="*/ 725467 h 4587860"/>
              <a:gd name="connsiteX2" fmla="*/ 2233884 w 2273630"/>
              <a:gd name="connsiteY2" fmla="*/ 272237 h 4587860"/>
              <a:gd name="connsiteX3" fmla="*/ 1961647 w 2273630"/>
              <a:gd name="connsiteY3" fmla="*/ 0 h 4587860"/>
              <a:gd name="connsiteX4" fmla="*/ 311983 w 2273630"/>
              <a:gd name="connsiteY4" fmla="*/ 0 h 4587860"/>
              <a:gd name="connsiteX5" fmla="*/ 39746 w 2273630"/>
              <a:gd name="connsiteY5" fmla="*/ 272237 h 4587860"/>
              <a:gd name="connsiteX6" fmla="*/ 39746 w 2273630"/>
              <a:gd name="connsiteY6" fmla="*/ 725467 h 4587860"/>
              <a:gd name="connsiteX7" fmla="*/ 35472 w 2273630"/>
              <a:gd name="connsiteY7" fmla="*/ 725467 h 4587860"/>
              <a:gd name="connsiteX8" fmla="*/ 0 w 2273630"/>
              <a:gd name="connsiteY8" fmla="*/ 760939 h 4587860"/>
              <a:gd name="connsiteX9" fmla="*/ 0 w 2273630"/>
              <a:gd name="connsiteY9" fmla="*/ 1074632 h 4587860"/>
              <a:gd name="connsiteX10" fmla="*/ 35472 w 2273630"/>
              <a:gd name="connsiteY10" fmla="*/ 1110104 h 4587860"/>
              <a:gd name="connsiteX11" fmla="*/ 39746 w 2273630"/>
              <a:gd name="connsiteY11" fmla="*/ 1110104 h 4587860"/>
              <a:gd name="connsiteX12" fmla="*/ 39746 w 2273630"/>
              <a:gd name="connsiteY12" fmla="*/ 1184895 h 4587860"/>
              <a:gd name="connsiteX13" fmla="*/ 35472 w 2273630"/>
              <a:gd name="connsiteY13" fmla="*/ 1184895 h 4587860"/>
              <a:gd name="connsiteX14" fmla="*/ 0 w 2273630"/>
              <a:gd name="connsiteY14" fmla="*/ 1220366 h 4587860"/>
              <a:gd name="connsiteX15" fmla="*/ 0 w 2273630"/>
              <a:gd name="connsiteY15" fmla="*/ 1534059 h 4587860"/>
              <a:gd name="connsiteX16" fmla="*/ 35472 w 2273630"/>
              <a:gd name="connsiteY16" fmla="*/ 1569531 h 4587860"/>
              <a:gd name="connsiteX17" fmla="*/ 39746 w 2273630"/>
              <a:gd name="connsiteY17" fmla="*/ 1569531 h 4587860"/>
              <a:gd name="connsiteX18" fmla="*/ 39746 w 2273630"/>
              <a:gd name="connsiteY18" fmla="*/ 4315623 h 4587860"/>
              <a:gd name="connsiteX19" fmla="*/ 311983 w 2273630"/>
              <a:gd name="connsiteY19" fmla="*/ 4587860 h 4587860"/>
              <a:gd name="connsiteX20" fmla="*/ 1961647 w 2273630"/>
              <a:gd name="connsiteY20" fmla="*/ 4587860 h 4587860"/>
              <a:gd name="connsiteX21" fmla="*/ 2233884 w 2273630"/>
              <a:gd name="connsiteY21" fmla="*/ 4315623 h 4587860"/>
              <a:gd name="connsiteX22" fmla="*/ 2233884 w 2273630"/>
              <a:gd name="connsiteY22" fmla="*/ 1302422 h 4587860"/>
              <a:gd name="connsiteX23" fmla="*/ 2238158 w 2273630"/>
              <a:gd name="connsiteY23" fmla="*/ 1302422 h 4587860"/>
              <a:gd name="connsiteX24" fmla="*/ 2273630 w 2273630"/>
              <a:gd name="connsiteY24" fmla="*/ 1266950 h 4587860"/>
              <a:gd name="connsiteX25" fmla="*/ 2273630 w 2273630"/>
              <a:gd name="connsiteY25" fmla="*/ 760939 h 4587860"/>
              <a:gd name="connsiteX26" fmla="*/ 2238158 w 2273630"/>
              <a:gd name="connsiteY26" fmla="*/ 725467 h 4587860"/>
              <a:gd name="connsiteX27" fmla="*/ 2154606 w 2273630"/>
              <a:gd name="connsiteY27" fmla="*/ 4299596 h 4587860"/>
              <a:gd name="connsiteX28" fmla="*/ 1933654 w 2273630"/>
              <a:gd name="connsiteY28" fmla="*/ 4520549 h 4587860"/>
              <a:gd name="connsiteX29" fmla="*/ 339976 w 2273630"/>
              <a:gd name="connsiteY29" fmla="*/ 4520549 h 4587860"/>
              <a:gd name="connsiteX30" fmla="*/ 119024 w 2273630"/>
              <a:gd name="connsiteY30" fmla="*/ 4299596 h 4587860"/>
              <a:gd name="connsiteX31" fmla="*/ 119024 w 2273630"/>
              <a:gd name="connsiteY31" fmla="*/ 288264 h 4587860"/>
              <a:gd name="connsiteX32" fmla="*/ 339976 w 2273630"/>
              <a:gd name="connsiteY32" fmla="*/ 67311 h 4587860"/>
              <a:gd name="connsiteX33" fmla="*/ 1933440 w 2273630"/>
              <a:gd name="connsiteY33" fmla="*/ 67311 h 4587860"/>
              <a:gd name="connsiteX34" fmla="*/ 2154393 w 2273630"/>
              <a:gd name="connsiteY34" fmla="*/ 288264 h 4587860"/>
              <a:gd name="connsiteX35" fmla="*/ 2154606 w 2273630"/>
              <a:gd name="connsiteY35" fmla="*/ 4299596 h 4587860"/>
              <a:gd name="connsiteX36" fmla="*/ 2154606 w 2273630"/>
              <a:gd name="connsiteY36" fmla="*/ 4299596 h 4587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73630" h="4587860">
                <a:moveTo>
                  <a:pt x="2238158" y="725467"/>
                </a:moveTo>
                <a:lnTo>
                  <a:pt x="2233884" y="725467"/>
                </a:lnTo>
                <a:lnTo>
                  <a:pt x="2233884" y="272237"/>
                </a:lnTo>
                <a:cubicBezTo>
                  <a:pt x="2233671" y="121802"/>
                  <a:pt x="2111869" y="0"/>
                  <a:pt x="1961647" y="0"/>
                </a:cubicBezTo>
                <a:lnTo>
                  <a:pt x="311983" y="0"/>
                </a:lnTo>
                <a:cubicBezTo>
                  <a:pt x="161761" y="0"/>
                  <a:pt x="39746" y="121802"/>
                  <a:pt x="39746" y="272237"/>
                </a:cubicBezTo>
                <a:lnTo>
                  <a:pt x="39746" y="725467"/>
                </a:lnTo>
                <a:lnTo>
                  <a:pt x="35472" y="725467"/>
                </a:lnTo>
                <a:cubicBezTo>
                  <a:pt x="15813" y="725467"/>
                  <a:pt x="0" y="741280"/>
                  <a:pt x="0" y="760939"/>
                </a:cubicBezTo>
                <a:lnTo>
                  <a:pt x="0" y="1074632"/>
                </a:lnTo>
                <a:cubicBezTo>
                  <a:pt x="0" y="1094291"/>
                  <a:pt x="15813" y="1110104"/>
                  <a:pt x="35472" y="1110104"/>
                </a:cubicBezTo>
                <a:lnTo>
                  <a:pt x="39746" y="1110104"/>
                </a:lnTo>
                <a:lnTo>
                  <a:pt x="39746" y="1184895"/>
                </a:lnTo>
                <a:lnTo>
                  <a:pt x="35472" y="1184895"/>
                </a:lnTo>
                <a:cubicBezTo>
                  <a:pt x="15813" y="1184895"/>
                  <a:pt x="0" y="1200707"/>
                  <a:pt x="0" y="1220366"/>
                </a:cubicBezTo>
                <a:lnTo>
                  <a:pt x="0" y="1534059"/>
                </a:lnTo>
                <a:cubicBezTo>
                  <a:pt x="0" y="1553718"/>
                  <a:pt x="15813" y="1569531"/>
                  <a:pt x="35472" y="1569531"/>
                </a:cubicBezTo>
                <a:lnTo>
                  <a:pt x="39746" y="1569531"/>
                </a:lnTo>
                <a:lnTo>
                  <a:pt x="39746" y="4315623"/>
                </a:lnTo>
                <a:cubicBezTo>
                  <a:pt x="39746" y="4465845"/>
                  <a:pt x="161547" y="4587860"/>
                  <a:pt x="311983" y="4587860"/>
                </a:cubicBezTo>
                <a:lnTo>
                  <a:pt x="1961647" y="4587860"/>
                </a:lnTo>
                <a:cubicBezTo>
                  <a:pt x="2111869" y="4587860"/>
                  <a:pt x="2233884" y="4466059"/>
                  <a:pt x="2233884" y="4315623"/>
                </a:cubicBezTo>
                <a:lnTo>
                  <a:pt x="2233884" y="1302422"/>
                </a:lnTo>
                <a:lnTo>
                  <a:pt x="2238158" y="1302422"/>
                </a:lnTo>
                <a:cubicBezTo>
                  <a:pt x="2257817" y="1302422"/>
                  <a:pt x="2273630" y="1286609"/>
                  <a:pt x="2273630" y="1266950"/>
                </a:cubicBezTo>
                <a:lnTo>
                  <a:pt x="2273630" y="760939"/>
                </a:lnTo>
                <a:cubicBezTo>
                  <a:pt x="2273630" y="741280"/>
                  <a:pt x="2257817" y="725467"/>
                  <a:pt x="2238158" y="725467"/>
                </a:cubicBezTo>
                <a:close/>
                <a:moveTo>
                  <a:pt x="2154606" y="4299596"/>
                </a:moveTo>
                <a:cubicBezTo>
                  <a:pt x="2154606" y="4421612"/>
                  <a:pt x="2055669" y="4520549"/>
                  <a:pt x="1933654" y="4520549"/>
                </a:cubicBezTo>
                <a:lnTo>
                  <a:pt x="339976" y="4520549"/>
                </a:lnTo>
                <a:cubicBezTo>
                  <a:pt x="217961" y="4520549"/>
                  <a:pt x="119024" y="4421612"/>
                  <a:pt x="119024" y="4299596"/>
                </a:cubicBezTo>
                <a:lnTo>
                  <a:pt x="119024" y="288264"/>
                </a:lnTo>
                <a:cubicBezTo>
                  <a:pt x="119024" y="166249"/>
                  <a:pt x="217961" y="67311"/>
                  <a:pt x="339976" y="67311"/>
                </a:cubicBezTo>
                <a:lnTo>
                  <a:pt x="1933440" y="67311"/>
                </a:lnTo>
                <a:cubicBezTo>
                  <a:pt x="2055456" y="67311"/>
                  <a:pt x="2154393" y="166249"/>
                  <a:pt x="2154393" y="288264"/>
                </a:cubicBezTo>
                <a:lnTo>
                  <a:pt x="2154606" y="4299596"/>
                </a:lnTo>
                <a:lnTo>
                  <a:pt x="2154606" y="4299596"/>
                </a:lnTo>
                <a:close/>
              </a:path>
            </a:pathLst>
          </a:custGeom>
          <a:solidFill>
            <a:srgbClr val="EB6057"/>
          </a:solidFill>
          <a:ln w="21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0E4230AE-0ECB-2F44-8AF8-FF7F1EDB6786}"/>
              </a:ext>
            </a:extLst>
          </p:cNvPr>
          <p:cNvSpPr txBox="1"/>
          <p:nvPr userDrawn="1"/>
        </p:nvSpPr>
        <p:spPr>
          <a:xfrm>
            <a:off x="6443888" y="2278262"/>
            <a:ext cx="25890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chemeClr val="bg1"/>
                </a:solidFill>
                <a:latin typeface="Fair Prosper" pitchFamily="2" charset="0"/>
                <a:cs typeface="Poppins" panose="00000500000000000000" pitchFamily="2" charset="0"/>
              </a:rPr>
              <a:t>Diffusion</a:t>
            </a:r>
            <a:endParaRPr lang="fr-FR" sz="2000">
              <a:solidFill>
                <a:schemeClr val="bg1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497E4FEF-D028-564A-8F09-5349343CAA2E}"/>
              </a:ext>
            </a:extLst>
          </p:cNvPr>
          <p:cNvSpPr txBox="1"/>
          <p:nvPr userDrawn="1"/>
        </p:nvSpPr>
        <p:spPr>
          <a:xfrm>
            <a:off x="785178" y="2278262"/>
            <a:ext cx="24596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chemeClr val="bg1"/>
                </a:solidFill>
                <a:latin typeface="Fair Prosper" pitchFamily="2" charset="0"/>
                <a:cs typeface="Poppins" panose="00000500000000000000" pitchFamily="2" charset="0"/>
              </a:rPr>
              <a:t>Objectifs</a:t>
            </a:r>
            <a:endParaRPr lang="fr-FR" sz="2400">
              <a:solidFill>
                <a:schemeClr val="bg1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CDDFEF7D-FE5C-6647-B052-5FE3E8F91FA0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3576558" y="1409008"/>
            <a:ext cx="2044153" cy="485486"/>
          </a:xfrm>
          <a:prstGeom prst="rect">
            <a:avLst/>
          </a:prstGeom>
        </p:spPr>
      </p:pic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D096B6C9-9CE2-7641-AE47-3E5A4D70AD7F}"/>
              </a:ext>
            </a:extLst>
          </p:cNvPr>
          <p:cNvSpPr/>
          <p:nvPr userDrawn="1"/>
        </p:nvSpPr>
        <p:spPr>
          <a:xfrm>
            <a:off x="257358" y="3617587"/>
            <a:ext cx="2689743" cy="641375"/>
          </a:xfrm>
          <a:prstGeom prst="roundRect">
            <a:avLst/>
          </a:prstGeom>
          <a:solidFill>
            <a:srgbClr val="FE76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A40B4257-04D3-ED49-AF50-6496B6408031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BE88927D-3497-844A-A10B-76E570EDA0AE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pic>
        <p:nvPicPr>
          <p:cNvPr id="24" name="Graphique 5">
            <a:extLst>
              <a:ext uri="{FF2B5EF4-FFF2-40B4-BE49-F238E27FC236}">
                <a16:creationId xmlns:a16="http://schemas.microsoft.com/office/drawing/2014/main" id="{E47AA3E5-3F41-864C-BC2E-50EA2728B76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/>
          <a:srcRect l="6233" t="9013" r="5134" b="3712"/>
          <a:stretch/>
        </p:blipFill>
        <p:spPr>
          <a:xfrm>
            <a:off x="3576363" y="1817263"/>
            <a:ext cx="2035056" cy="4053152"/>
          </a:xfrm>
          <a:prstGeom prst="round2SameRect">
            <a:avLst>
              <a:gd name="adj1" fmla="val 0"/>
              <a:gd name="adj2" fmla="val 8855"/>
            </a:avLst>
          </a:prstGeom>
        </p:spPr>
      </p:pic>
    </p:spTree>
    <p:extLst>
      <p:ext uri="{BB962C8B-B14F-4D97-AF65-F5344CB8AC3E}">
        <p14:creationId xmlns:p14="http://schemas.microsoft.com/office/powerpoint/2010/main" val="356834011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73E11BF-ECAC-E145-8ED2-179F3CE764FB}"/>
              </a:ext>
            </a:extLst>
          </p:cNvPr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gradFill flip="none" rotWithShape="0">
            <a:gsLst>
              <a:gs pos="0">
                <a:srgbClr val="8EBCFF"/>
              </a:gs>
              <a:gs pos="100000">
                <a:srgbClr val="749FE3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Graphique 6">
            <a:extLst>
              <a:ext uri="{FF2B5EF4-FFF2-40B4-BE49-F238E27FC236}">
                <a16:creationId xmlns:a16="http://schemas.microsoft.com/office/drawing/2014/main" id="{19AF1AAF-5887-C94F-A665-19C446EBBD3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257939" y="6110514"/>
            <a:ext cx="797928" cy="653143"/>
          </a:xfrm>
          <a:prstGeom prst="rect">
            <a:avLst/>
          </a:prstGeom>
        </p:spPr>
      </p:pic>
      <p:pic>
        <p:nvPicPr>
          <p:cNvPr id="8" name="Graphique 7">
            <a:extLst>
              <a:ext uri="{FF2B5EF4-FFF2-40B4-BE49-F238E27FC236}">
                <a16:creationId xmlns:a16="http://schemas.microsoft.com/office/drawing/2014/main" id="{565D1085-DA7C-9848-B4A6-38679E30B9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240" t="14643" r="31599" b="19868"/>
          <a:stretch/>
        </p:blipFill>
        <p:spPr>
          <a:xfrm>
            <a:off x="3471753" y="0"/>
            <a:ext cx="8720247" cy="6858000"/>
          </a:xfrm>
          <a:prstGeom prst="rect">
            <a:avLst/>
          </a:prstGeom>
        </p:spPr>
      </p:pic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A0D32512-7411-104C-ABB0-0680FED8868B}"/>
              </a:ext>
            </a:extLst>
          </p:cNvPr>
          <p:cNvSpPr/>
          <p:nvPr userDrawn="1"/>
        </p:nvSpPr>
        <p:spPr>
          <a:xfrm>
            <a:off x="9256534" y="546015"/>
            <a:ext cx="2935466" cy="631198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 </a:t>
            </a:r>
          </a:p>
        </p:txBody>
      </p:sp>
      <p:pic>
        <p:nvPicPr>
          <p:cNvPr id="10" name="Graphique 9">
            <a:extLst>
              <a:ext uri="{FF2B5EF4-FFF2-40B4-BE49-F238E27FC236}">
                <a16:creationId xmlns:a16="http://schemas.microsoft.com/office/drawing/2014/main" id="{5BDB8D3E-B56B-0949-9C40-AE5B0A90F2E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356365" y="6167149"/>
            <a:ext cx="797928" cy="653143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FC7FEA7E-AB35-5B4A-9243-2CA846A3A7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/>
          <a:srcRect t="63991" r="22074"/>
          <a:stretch/>
        </p:blipFill>
        <p:spPr>
          <a:xfrm>
            <a:off x="9104272" y="-1"/>
            <a:ext cx="3087728" cy="1257619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BC5FEA1D-A078-8C4D-9FC5-8811F105A2D1}"/>
              </a:ext>
            </a:extLst>
          </p:cNvPr>
          <p:cNvSpPr txBox="1"/>
          <p:nvPr userDrawn="1"/>
        </p:nvSpPr>
        <p:spPr>
          <a:xfrm>
            <a:off x="9632664" y="333686"/>
            <a:ext cx="219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spc="-80">
                <a:solidFill>
                  <a:srgbClr val="0A334A"/>
                </a:solidFill>
                <a:latin typeface="Fair Prosper" pitchFamily="2" charset="0"/>
              </a:rPr>
              <a:t>Résultats</a:t>
            </a:r>
            <a:endParaRPr lang="fr-FR" sz="6000" spc="-80">
              <a:solidFill>
                <a:srgbClr val="0A334A"/>
              </a:solidFill>
              <a:latin typeface="Fair Prosper" pitchFamily="2" charset="0"/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A0FC1EB4-0F3E-A74A-BD39-AD9372BA5BE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/>
          <a:srcRect l="23964" t="41022"/>
          <a:stretch/>
        </p:blipFill>
        <p:spPr>
          <a:xfrm>
            <a:off x="0" y="-2"/>
            <a:ext cx="2027890" cy="734037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E379CABE-989C-384E-8D72-D08DEB04506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/>
          <a:srcRect l="24384" b="59498"/>
          <a:stretch/>
        </p:blipFill>
        <p:spPr>
          <a:xfrm>
            <a:off x="-1" y="6348777"/>
            <a:ext cx="2016686" cy="509223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3DEF8348-8BA5-A94F-8BAE-F4D6016924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/>
          <a:srcRect t="50381"/>
          <a:stretch/>
        </p:blipFill>
        <p:spPr>
          <a:xfrm>
            <a:off x="2391755" y="0"/>
            <a:ext cx="889000" cy="441118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1CB70B2D-54E6-6543-B7D1-54F1B0C4A9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/>
          <a:srcRect b="53863"/>
          <a:stretch/>
        </p:blipFill>
        <p:spPr>
          <a:xfrm>
            <a:off x="6984123" y="6453707"/>
            <a:ext cx="889000" cy="404293"/>
          </a:xfrm>
          <a:prstGeom prst="rect">
            <a:avLst/>
          </a:prstGeom>
        </p:spPr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id="{3F049B6E-F403-A24B-9472-0791D00A0E30}"/>
              </a:ext>
            </a:extLst>
          </p:cNvPr>
          <p:cNvSpPr txBox="1"/>
          <p:nvPr userDrawn="1"/>
        </p:nvSpPr>
        <p:spPr>
          <a:xfrm>
            <a:off x="6683375" y="2278262"/>
            <a:ext cx="25890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chemeClr val="bg1"/>
                </a:solidFill>
                <a:latin typeface="Fair Prosper" pitchFamily="2" charset="0"/>
                <a:cs typeface="Poppins" panose="00000500000000000000" pitchFamily="2" charset="0"/>
              </a:rPr>
              <a:t>Diffusion</a:t>
            </a:r>
            <a:endParaRPr lang="fr-FR" sz="2000">
              <a:solidFill>
                <a:schemeClr val="bg1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692621FA-7A2D-FE43-9576-3A334EDC3744}"/>
              </a:ext>
            </a:extLst>
          </p:cNvPr>
          <p:cNvSpPr txBox="1"/>
          <p:nvPr userDrawn="1"/>
        </p:nvSpPr>
        <p:spPr>
          <a:xfrm>
            <a:off x="284432" y="2278262"/>
            <a:ext cx="24596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chemeClr val="bg1"/>
                </a:solidFill>
                <a:latin typeface="Fair Prosper" pitchFamily="2" charset="0"/>
                <a:cs typeface="Poppins" panose="00000500000000000000" pitchFamily="2" charset="0"/>
              </a:rPr>
              <a:t>Objectifs</a:t>
            </a:r>
            <a:endParaRPr lang="fr-FR" sz="2400">
              <a:solidFill>
                <a:schemeClr val="bg1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20585BD2-A6C3-A44A-B7C3-6C3827374F01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EADD96DF-BFBD-C145-B027-24BBD01B8415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sp>
        <p:nvSpPr>
          <p:cNvPr id="27" name="Rectangle : coins arrondis 26">
            <a:extLst>
              <a:ext uri="{FF2B5EF4-FFF2-40B4-BE49-F238E27FC236}">
                <a16:creationId xmlns:a16="http://schemas.microsoft.com/office/drawing/2014/main" id="{673973FA-6EBC-4345-B187-6BB04867A3C8}"/>
              </a:ext>
            </a:extLst>
          </p:cNvPr>
          <p:cNvSpPr/>
          <p:nvPr userDrawn="1"/>
        </p:nvSpPr>
        <p:spPr>
          <a:xfrm>
            <a:off x="257358" y="3617587"/>
            <a:ext cx="1985099" cy="641375"/>
          </a:xfrm>
          <a:prstGeom prst="roundRect">
            <a:avLst/>
          </a:prstGeom>
          <a:solidFill>
            <a:srgbClr val="FE76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014EA109-4D76-5C40-8914-E60E6AF51E60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FFC9431B-946B-DE41-81E1-769A5B24D417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sp>
        <p:nvSpPr>
          <p:cNvPr id="30" name="Ellipse 29">
            <a:extLst>
              <a:ext uri="{FF2B5EF4-FFF2-40B4-BE49-F238E27FC236}">
                <a16:creationId xmlns:a16="http://schemas.microsoft.com/office/drawing/2014/main" id="{13845535-267D-464F-9229-677B1AE95E42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63EE68FD-4751-0A46-BF5F-5D7268FA9A41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sp>
        <p:nvSpPr>
          <p:cNvPr id="32" name="Ellipse 31">
            <a:extLst>
              <a:ext uri="{FF2B5EF4-FFF2-40B4-BE49-F238E27FC236}">
                <a16:creationId xmlns:a16="http://schemas.microsoft.com/office/drawing/2014/main" id="{51B6BAE3-D03C-0047-9FE0-031904C1368B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6030EDD8-6190-1F42-9DD9-F86F894EA90D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sp>
        <p:nvSpPr>
          <p:cNvPr id="34" name="Ellipse 33">
            <a:extLst>
              <a:ext uri="{FF2B5EF4-FFF2-40B4-BE49-F238E27FC236}">
                <a16:creationId xmlns:a16="http://schemas.microsoft.com/office/drawing/2014/main" id="{356754AF-066B-884F-B121-1FCDAC98718B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5" name="ZoneTexte 34">
            <a:extLst>
              <a:ext uri="{FF2B5EF4-FFF2-40B4-BE49-F238E27FC236}">
                <a16:creationId xmlns:a16="http://schemas.microsoft.com/office/drawing/2014/main" id="{87F57337-5463-C849-928B-65B48B2D6A35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sp>
        <p:nvSpPr>
          <p:cNvPr id="36" name="Ellipse 35">
            <a:extLst>
              <a:ext uri="{FF2B5EF4-FFF2-40B4-BE49-F238E27FC236}">
                <a16:creationId xmlns:a16="http://schemas.microsoft.com/office/drawing/2014/main" id="{F2B05D2E-0408-E74E-9B64-BCAA4641FE08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7" name="ZoneTexte 36">
            <a:extLst>
              <a:ext uri="{FF2B5EF4-FFF2-40B4-BE49-F238E27FC236}">
                <a16:creationId xmlns:a16="http://schemas.microsoft.com/office/drawing/2014/main" id="{1B41586E-3FF8-E142-8BF1-251CB28E1A90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sp>
        <p:nvSpPr>
          <p:cNvPr id="38" name="Forme libre : forme 11">
            <a:extLst>
              <a:ext uri="{FF2B5EF4-FFF2-40B4-BE49-F238E27FC236}">
                <a16:creationId xmlns:a16="http://schemas.microsoft.com/office/drawing/2014/main" id="{F53A7597-F150-2444-822E-2560BDB32432}"/>
              </a:ext>
            </a:extLst>
          </p:cNvPr>
          <p:cNvSpPr/>
          <p:nvPr userDrawn="1"/>
        </p:nvSpPr>
        <p:spPr>
          <a:xfrm>
            <a:off x="2622857" y="1406983"/>
            <a:ext cx="2031198" cy="4098667"/>
          </a:xfrm>
          <a:custGeom>
            <a:avLst/>
            <a:gdLst>
              <a:gd name="connsiteX0" fmla="*/ 2238158 w 2273630"/>
              <a:gd name="connsiteY0" fmla="*/ 725467 h 4587860"/>
              <a:gd name="connsiteX1" fmla="*/ 2233884 w 2273630"/>
              <a:gd name="connsiteY1" fmla="*/ 725467 h 4587860"/>
              <a:gd name="connsiteX2" fmla="*/ 2233884 w 2273630"/>
              <a:gd name="connsiteY2" fmla="*/ 272237 h 4587860"/>
              <a:gd name="connsiteX3" fmla="*/ 1961647 w 2273630"/>
              <a:gd name="connsiteY3" fmla="*/ 0 h 4587860"/>
              <a:gd name="connsiteX4" fmla="*/ 311983 w 2273630"/>
              <a:gd name="connsiteY4" fmla="*/ 0 h 4587860"/>
              <a:gd name="connsiteX5" fmla="*/ 39746 w 2273630"/>
              <a:gd name="connsiteY5" fmla="*/ 272237 h 4587860"/>
              <a:gd name="connsiteX6" fmla="*/ 39746 w 2273630"/>
              <a:gd name="connsiteY6" fmla="*/ 725467 h 4587860"/>
              <a:gd name="connsiteX7" fmla="*/ 35472 w 2273630"/>
              <a:gd name="connsiteY7" fmla="*/ 725467 h 4587860"/>
              <a:gd name="connsiteX8" fmla="*/ 0 w 2273630"/>
              <a:gd name="connsiteY8" fmla="*/ 760939 h 4587860"/>
              <a:gd name="connsiteX9" fmla="*/ 0 w 2273630"/>
              <a:gd name="connsiteY9" fmla="*/ 1074632 h 4587860"/>
              <a:gd name="connsiteX10" fmla="*/ 35472 w 2273630"/>
              <a:gd name="connsiteY10" fmla="*/ 1110104 h 4587860"/>
              <a:gd name="connsiteX11" fmla="*/ 39746 w 2273630"/>
              <a:gd name="connsiteY11" fmla="*/ 1110104 h 4587860"/>
              <a:gd name="connsiteX12" fmla="*/ 39746 w 2273630"/>
              <a:gd name="connsiteY12" fmla="*/ 1184895 h 4587860"/>
              <a:gd name="connsiteX13" fmla="*/ 35472 w 2273630"/>
              <a:gd name="connsiteY13" fmla="*/ 1184895 h 4587860"/>
              <a:gd name="connsiteX14" fmla="*/ 0 w 2273630"/>
              <a:gd name="connsiteY14" fmla="*/ 1220366 h 4587860"/>
              <a:gd name="connsiteX15" fmla="*/ 0 w 2273630"/>
              <a:gd name="connsiteY15" fmla="*/ 1534059 h 4587860"/>
              <a:gd name="connsiteX16" fmla="*/ 35472 w 2273630"/>
              <a:gd name="connsiteY16" fmla="*/ 1569531 h 4587860"/>
              <a:gd name="connsiteX17" fmla="*/ 39746 w 2273630"/>
              <a:gd name="connsiteY17" fmla="*/ 1569531 h 4587860"/>
              <a:gd name="connsiteX18" fmla="*/ 39746 w 2273630"/>
              <a:gd name="connsiteY18" fmla="*/ 4315623 h 4587860"/>
              <a:gd name="connsiteX19" fmla="*/ 311983 w 2273630"/>
              <a:gd name="connsiteY19" fmla="*/ 4587860 h 4587860"/>
              <a:gd name="connsiteX20" fmla="*/ 1961647 w 2273630"/>
              <a:gd name="connsiteY20" fmla="*/ 4587860 h 4587860"/>
              <a:gd name="connsiteX21" fmla="*/ 2233884 w 2273630"/>
              <a:gd name="connsiteY21" fmla="*/ 4315623 h 4587860"/>
              <a:gd name="connsiteX22" fmla="*/ 2233884 w 2273630"/>
              <a:gd name="connsiteY22" fmla="*/ 1302422 h 4587860"/>
              <a:gd name="connsiteX23" fmla="*/ 2238158 w 2273630"/>
              <a:gd name="connsiteY23" fmla="*/ 1302422 h 4587860"/>
              <a:gd name="connsiteX24" fmla="*/ 2273630 w 2273630"/>
              <a:gd name="connsiteY24" fmla="*/ 1266950 h 4587860"/>
              <a:gd name="connsiteX25" fmla="*/ 2273630 w 2273630"/>
              <a:gd name="connsiteY25" fmla="*/ 760939 h 4587860"/>
              <a:gd name="connsiteX26" fmla="*/ 2238158 w 2273630"/>
              <a:gd name="connsiteY26" fmla="*/ 725467 h 4587860"/>
              <a:gd name="connsiteX27" fmla="*/ 2154606 w 2273630"/>
              <a:gd name="connsiteY27" fmla="*/ 4299596 h 4587860"/>
              <a:gd name="connsiteX28" fmla="*/ 1933654 w 2273630"/>
              <a:gd name="connsiteY28" fmla="*/ 4520549 h 4587860"/>
              <a:gd name="connsiteX29" fmla="*/ 339976 w 2273630"/>
              <a:gd name="connsiteY29" fmla="*/ 4520549 h 4587860"/>
              <a:gd name="connsiteX30" fmla="*/ 119024 w 2273630"/>
              <a:gd name="connsiteY30" fmla="*/ 4299596 h 4587860"/>
              <a:gd name="connsiteX31" fmla="*/ 119024 w 2273630"/>
              <a:gd name="connsiteY31" fmla="*/ 288264 h 4587860"/>
              <a:gd name="connsiteX32" fmla="*/ 339976 w 2273630"/>
              <a:gd name="connsiteY32" fmla="*/ 67311 h 4587860"/>
              <a:gd name="connsiteX33" fmla="*/ 1933440 w 2273630"/>
              <a:gd name="connsiteY33" fmla="*/ 67311 h 4587860"/>
              <a:gd name="connsiteX34" fmla="*/ 2154393 w 2273630"/>
              <a:gd name="connsiteY34" fmla="*/ 288264 h 4587860"/>
              <a:gd name="connsiteX35" fmla="*/ 2154606 w 2273630"/>
              <a:gd name="connsiteY35" fmla="*/ 4299596 h 4587860"/>
              <a:gd name="connsiteX36" fmla="*/ 2154606 w 2273630"/>
              <a:gd name="connsiteY36" fmla="*/ 4299596 h 4587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73630" h="4587860">
                <a:moveTo>
                  <a:pt x="2238158" y="725467"/>
                </a:moveTo>
                <a:lnTo>
                  <a:pt x="2233884" y="725467"/>
                </a:lnTo>
                <a:lnTo>
                  <a:pt x="2233884" y="272237"/>
                </a:lnTo>
                <a:cubicBezTo>
                  <a:pt x="2233671" y="121802"/>
                  <a:pt x="2111869" y="0"/>
                  <a:pt x="1961647" y="0"/>
                </a:cubicBezTo>
                <a:lnTo>
                  <a:pt x="311983" y="0"/>
                </a:lnTo>
                <a:cubicBezTo>
                  <a:pt x="161761" y="0"/>
                  <a:pt x="39746" y="121802"/>
                  <a:pt x="39746" y="272237"/>
                </a:cubicBezTo>
                <a:lnTo>
                  <a:pt x="39746" y="725467"/>
                </a:lnTo>
                <a:lnTo>
                  <a:pt x="35472" y="725467"/>
                </a:lnTo>
                <a:cubicBezTo>
                  <a:pt x="15813" y="725467"/>
                  <a:pt x="0" y="741280"/>
                  <a:pt x="0" y="760939"/>
                </a:cubicBezTo>
                <a:lnTo>
                  <a:pt x="0" y="1074632"/>
                </a:lnTo>
                <a:cubicBezTo>
                  <a:pt x="0" y="1094291"/>
                  <a:pt x="15813" y="1110104"/>
                  <a:pt x="35472" y="1110104"/>
                </a:cubicBezTo>
                <a:lnTo>
                  <a:pt x="39746" y="1110104"/>
                </a:lnTo>
                <a:lnTo>
                  <a:pt x="39746" y="1184895"/>
                </a:lnTo>
                <a:lnTo>
                  <a:pt x="35472" y="1184895"/>
                </a:lnTo>
                <a:cubicBezTo>
                  <a:pt x="15813" y="1184895"/>
                  <a:pt x="0" y="1200707"/>
                  <a:pt x="0" y="1220366"/>
                </a:cubicBezTo>
                <a:lnTo>
                  <a:pt x="0" y="1534059"/>
                </a:lnTo>
                <a:cubicBezTo>
                  <a:pt x="0" y="1553718"/>
                  <a:pt x="15813" y="1569531"/>
                  <a:pt x="35472" y="1569531"/>
                </a:cubicBezTo>
                <a:lnTo>
                  <a:pt x="39746" y="1569531"/>
                </a:lnTo>
                <a:lnTo>
                  <a:pt x="39746" y="4315623"/>
                </a:lnTo>
                <a:cubicBezTo>
                  <a:pt x="39746" y="4465845"/>
                  <a:pt x="161547" y="4587860"/>
                  <a:pt x="311983" y="4587860"/>
                </a:cubicBezTo>
                <a:lnTo>
                  <a:pt x="1961647" y="4587860"/>
                </a:lnTo>
                <a:cubicBezTo>
                  <a:pt x="2111869" y="4587860"/>
                  <a:pt x="2233884" y="4466059"/>
                  <a:pt x="2233884" y="4315623"/>
                </a:cubicBezTo>
                <a:lnTo>
                  <a:pt x="2233884" y="1302422"/>
                </a:lnTo>
                <a:lnTo>
                  <a:pt x="2238158" y="1302422"/>
                </a:lnTo>
                <a:cubicBezTo>
                  <a:pt x="2257817" y="1302422"/>
                  <a:pt x="2273630" y="1286609"/>
                  <a:pt x="2273630" y="1266950"/>
                </a:cubicBezTo>
                <a:lnTo>
                  <a:pt x="2273630" y="760939"/>
                </a:lnTo>
                <a:cubicBezTo>
                  <a:pt x="2273630" y="741280"/>
                  <a:pt x="2257817" y="725467"/>
                  <a:pt x="2238158" y="725467"/>
                </a:cubicBezTo>
                <a:close/>
                <a:moveTo>
                  <a:pt x="2154606" y="4299596"/>
                </a:moveTo>
                <a:cubicBezTo>
                  <a:pt x="2154606" y="4421612"/>
                  <a:pt x="2055669" y="4520549"/>
                  <a:pt x="1933654" y="4520549"/>
                </a:cubicBezTo>
                <a:lnTo>
                  <a:pt x="339976" y="4520549"/>
                </a:lnTo>
                <a:cubicBezTo>
                  <a:pt x="217961" y="4520549"/>
                  <a:pt x="119024" y="4421612"/>
                  <a:pt x="119024" y="4299596"/>
                </a:cubicBezTo>
                <a:lnTo>
                  <a:pt x="119024" y="288264"/>
                </a:lnTo>
                <a:cubicBezTo>
                  <a:pt x="119024" y="166249"/>
                  <a:pt x="217961" y="67311"/>
                  <a:pt x="339976" y="67311"/>
                </a:cubicBezTo>
                <a:lnTo>
                  <a:pt x="1933440" y="67311"/>
                </a:lnTo>
                <a:cubicBezTo>
                  <a:pt x="2055456" y="67311"/>
                  <a:pt x="2154393" y="166249"/>
                  <a:pt x="2154393" y="288264"/>
                </a:cubicBezTo>
                <a:lnTo>
                  <a:pt x="2154606" y="4299596"/>
                </a:lnTo>
                <a:lnTo>
                  <a:pt x="2154606" y="4299596"/>
                </a:lnTo>
                <a:close/>
              </a:path>
            </a:pathLst>
          </a:custGeom>
          <a:solidFill>
            <a:srgbClr val="FE766E"/>
          </a:solidFill>
          <a:ln w="21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pic>
        <p:nvPicPr>
          <p:cNvPr id="39" name="Image 38">
            <a:extLst>
              <a:ext uri="{FF2B5EF4-FFF2-40B4-BE49-F238E27FC236}">
                <a16:creationId xmlns:a16="http://schemas.microsoft.com/office/drawing/2014/main" id="{9D503F77-DE7D-A24B-9557-EC5D456C255C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2727236" y="1461215"/>
            <a:ext cx="1824249" cy="465823"/>
          </a:xfrm>
          <a:prstGeom prst="rect">
            <a:avLst/>
          </a:prstGeom>
        </p:spPr>
      </p:pic>
      <p:sp>
        <p:nvSpPr>
          <p:cNvPr id="40" name="Forme libre : forme 11">
            <a:extLst>
              <a:ext uri="{FF2B5EF4-FFF2-40B4-BE49-F238E27FC236}">
                <a16:creationId xmlns:a16="http://schemas.microsoft.com/office/drawing/2014/main" id="{DD56DDC5-841D-D34F-8E23-B4749986C407}"/>
              </a:ext>
            </a:extLst>
          </p:cNvPr>
          <p:cNvSpPr/>
          <p:nvPr userDrawn="1"/>
        </p:nvSpPr>
        <p:spPr>
          <a:xfrm>
            <a:off x="4744795" y="2780144"/>
            <a:ext cx="1499862" cy="2723697"/>
          </a:xfrm>
          <a:custGeom>
            <a:avLst/>
            <a:gdLst>
              <a:gd name="connsiteX0" fmla="*/ 2238158 w 2273630"/>
              <a:gd name="connsiteY0" fmla="*/ 725467 h 4587860"/>
              <a:gd name="connsiteX1" fmla="*/ 2233884 w 2273630"/>
              <a:gd name="connsiteY1" fmla="*/ 725467 h 4587860"/>
              <a:gd name="connsiteX2" fmla="*/ 2233884 w 2273630"/>
              <a:gd name="connsiteY2" fmla="*/ 272237 h 4587860"/>
              <a:gd name="connsiteX3" fmla="*/ 1961647 w 2273630"/>
              <a:gd name="connsiteY3" fmla="*/ 0 h 4587860"/>
              <a:gd name="connsiteX4" fmla="*/ 311983 w 2273630"/>
              <a:gd name="connsiteY4" fmla="*/ 0 h 4587860"/>
              <a:gd name="connsiteX5" fmla="*/ 39746 w 2273630"/>
              <a:gd name="connsiteY5" fmla="*/ 272237 h 4587860"/>
              <a:gd name="connsiteX6" fmla="*/ 39746 w 2273630"/>
              <a:gd name="connsiteY6" fmla="*/ 725467 h 4587860"/>
              <a:gd name="connsiteX7" fmla="*/ 35472 w 2273630"/>
              <a:gd name="connsiteY7" fmla="*/ 725467 h 4587860"/>
              <a:gd name="connsiteX8" fmla="*/ 0 w 2273630"/>
              <a:gd name="connsiteY8" fmla="*/ 760939 h 4587860"/>
              <a:gd name="connsiteX9" fmla="*/ 0 w 2273630"/>
              <a:gd name="connsiteY9" fmla="*/ 1074632 h 4587860"/>
              <a:gd name="connsiteX10" fmla="*/ 35472 w 2273630"/>
              <a:gd name="connsiteY10" fmla="*/ 1110104 h 4587860"/>
              <a:gd name="connsiteX11" fmla="*/ 39746 w 2273630"/>
              <a:gd name="connsiteY11" fmla="*/ 1110104 h 4587860"/>
              <a:gd name="connsiteX12" fmla="*/ 39746 w 2273630"/>
              <a:gd name="connsiteY12" fmla="*/ 1184895 h 4587860"/>
              <a:gd name="connsiteX13" fmla="*/ 35472 w 2273630"/>
              <a:gd name="connsiteY13" fmla="*/ 1184895 h 4587860"/>
              <a:gd name="connsiteX14" fmla="*/ 0 w 2273630"/>
              <a:gd name="connsiteY14" fmla="*/ 1220366 h 4587860"/>
              <a:gd name="connsiteX15" fmla="*/ 0 w 2273630"/>
              <a:gd name="connsiteY15" fmla="*/ 1534059 h 4587860"/>
              <a:gd name="connsiteX16" fmla="*/ 35472 w 2273630"/>
              <a:gd name="connsiteY16" fmla="*/ 1569531 h 4587860"/>
              <a:gd name="connsiteX17" fmla="*/ 39746 w 2273630"/>
              <a:gd name="connsiteY17" fmla="*/ 1569531 h 4587860"/>
              <a:gd name="connsiteX18" fmla="*/ 39746 w 2273630"/>
              <a:gd name="connsiteY18" fmla="*/ 4315623 h 4587860"/>
              <a:gd name="connsiteX19" fmla="*/ 311983 w 2273630"/>
              <a:gd name="connsiteY19" fmla="*/ 4587860 h 4587860"/>
              <a:gd name="connsiteX20" fmla="*/ 1961647 w 2273630"/>
              <a:gd name="connsiteY20" fmla="*/ 4587860 h 4587860"/>
              <a:gd name="connsiteX21" fmla="*/ 2233884 w 2273630"/>
              <a:gd name="connsiteY21" fmla="*/ 4315623 h 4587860"/>
              <a:gd name="connsiteX22" fmla="*/ 2233884 w 2273630"/>
              <a:gd name="connsiteY22" fmla="*/ 1302422 h 4587860"/>
              <a:gd name="connsiteX23" fmla="*/ 2238158 w 2273630"/>
              <a:gd name="connsiteY23" fmla="*/ 1302422 h 4587860"/>
              <a:gd name="connsiteX24" fmla="*/ 2273630 w 2273630"/>
              <a:gd name="connsiteY24" fmla="*/ 1266950 h 4587860"/>
              <a:gd name="connsiteX25" fmla="*/ 2273630 w 2273630"/>
              <a:gd name="connsiteY25" fmla="*/ 760939 h 4587860"/>
              <a:gd name="connsiteX26" fmla="*/ 2238158 w 2273630"/>
              <a:gd name="connsiteY26" fmla="*/ 725467 h 4587860"/>
              <a:gd name="connsiteX27" fmla="*/ 2154606 w 2273630"/>
              <a:gd name="connsiteY27" fmla="*/ 4299596 h 4587860"/>
              <a:gd name="connsiteX28" fmla="*/ 1933654 w 2273630"/>
              <a:gd name="connsiteY28" fmla="*/ 4520549 h 4587860"/>
              <a:gd name="connsiteX29" fmla="*/ 339976 w 2273630"/>
              <a:gd name="connsiteY29" fmla="*/ 4520549 h 4587860"/>
              <a:gd name="connsiteX30" fmla="*/ 119024 w 2273630"/>
              <a:gd name="connsiteY30" fmla="*/ 4299596 h 4587860"/>
              <a:gd name="connsiteX31" fmla="*/ 119024 w 2273630"/>
              <a:gd name="connsiteY31" fmla="*/ 288264 h 4587860"/>
              <a:gd name="connsiteX32" fmla="*/ 339976 w 2273630"/>
              <a:gd name="connsiteY32" fmla="*/ 67311 h 4587860"/>
              <a:gd name="connsiteX33" fmla="*/ 1933440 w 2273630"/>
              <a:gd name="connsiteY33" fmla="*/ 67311 h 4587860"/>
              <a:gd name="connsiteX34" fmla="*/ 2154393 w 2273630"/>
              <a:gd name="connsiteY34" fmla="*/ 288264 h 4587860"/>
              <a:gd name="connsiteX35" fmla="*/ 2154606 w 2273630"/>
              <a:gd name="connsiteY35" fmla="*/ 4299596 h 4587860"/>
              <a:gd name="connsiteX36" fmla="*/ 2154606 w 2273630"/>
              <a:gd name="connsiteY36" fmla="*/ 4299596 h 4587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73630" h="4587860">
                <a:moveTo>
                  <a:pt x="2238158" y="725467"/>
                </a:moveTo>
                <a:lnTo>
                  <a:pt x="2233884" y="725467"/>
                </a:lnTo>
                <a:lnTo>
                  <a:pt x="2233884" y="272237"/>
                </a:lnTo>
                <a:cubicBezTo>
                  <a:pt x="2233671" y="121802"/>
                  <a:pt x="2111869" y="0"/>
                  <a:pt x="1961647" y="0"/>
                </a:cubicBezTo>
                <a:lnTo>
                  <a:pt x="311983" y="0"/>
                </a:lnTo>
                <a:cubicBezTo>
                  <a:pt x="161761" y="0"/>
                  <a:pt x="39746" y="121802"/>
                  <a:pt x="39746" y="272237"/>
                </a:cubicBezTo>
                <a:lnTo>
                  <a:pt x="39746" y="725467"/>
                </a:lnTo>
                <a:lnTo>
                  <a:pt x="35472" y="725467"/>
                </a:lnTo>
                <a:cubicBezTo>
                  <a:pt x="15813" y="725467"/>
                  <a:pt x="0" y="741280"/>
                  <a:pt x="0" y="760939"/>
                </a:cubicBezTo>
                <a:lnTo>
                  <a:pt x="0" y="1074632"/>
                </a:lnTo>
                <a:cubicBezTo>
                  <a:pt x="0" y="1094291"/>
                  <a:pt x="15813" y="1110104"/>
                  <a:pt x="35472" y="1110104"/>
                </a:cubicBezTo>
                <a:lnTo>
                  <a:pt x="39746" y="1110104"/>
                </a:lnTo>
                <a:lnTo>
                  <a:pt x="39746" y="1184895"/>
                </a:lnTo>
                <a:lnTo>
                  <a:pt x="35472" y="1184895"/>
                </a:lnTo>
                <a:cubicBezTo>
                  <a:pt x="15813" y="1184895"/>
                  <a:pt x="0" y="1200707"/>
                  <a:pt x="0" y="1220366"/>
                </a:cubicBezTo>
                <a:lnTo>
                  <a:pt x="0" y="1534059"/>
                </a:lnTo>
                <a:cubicBezTo>
                  <a:pt x="0" y="1553718"/>
                  <a:pt x="15813" y="1569531"/>
                  <a:pt x="35472" y="1569531"/>
                </a:cubicBezTo>
                <a:lnTo>
                  <a:pt x="39746" y="1569531"/>
                </a:lnTo>
                <a:lnTo>
                  <a:pt x="39746" y="4315623"/>
                </a:lnTo>
                <a:cubicBezTo>
                  <a:pt x="39746" y="4465845"/>
                  <a:pt x="161547" y="4587860"/>
                  <a:pt x="311983" y="4587860"/>
                </a:cubicBezTo>
                <a:lnTo>
                  <a:pt x="1961647" y="4587860"/>
                </a:lnTo>
                <a:cubicBezTo>
                  <a:pt x="2111869" y="4587860"/>
                  <a:pt x="2233884" y="4466059"/>
                  <a:pt x="2233884" y="4315623"/>
                </a:cubicBezTo>
                <a:lnTo>
                  <a:pt x="2233884" y="1302422"/>
                </a:lnTo>
                <a:lnTo>
                  <a:pt x="2238158" y="1302422"/>
                </a:lnTo>
                <a:cubicBezTo>
                  <a:pt x="2257817" y="1302422"/>
                  <a:pt x="2273630" y="1286609"/>
                  <a:pt x="2273630" y="1266950"/>
                </a:cubicBezTo>
                <a:lnTo>
                  <a:pt x="2273630" y="760939"/>
                </a:lnTo>
                <a:cubicBezTo>
                  <a:pt x="2273630" y="741280"/>
                  <a:pt x="2257817" y="725467"/>
                  <a:pt x="2238158" y="725467"/>
                </a:cubicBezTo>
                <a:close/>
                <a:moveTo>
                  <a:pt x="2154606" y="4299596"/>
                </a:moveTo>
                <a:cubicBezTo>
                  <a:pt x="2154606" y="4421612"/>
                  <a:pt x="2055669" y="4520549"/>
                  <a:pt x="1933654" y="4520549"/>
                </a:cubicBezTo>
                <a:lnTo>
                  <a:pt x="339976" y="4520549"/>
                </a:lnTo>
                <a:cubicBezTo>
                  <a:pt x="217961" y="4520549"/>
                  <a:pt x="119024" y="4421612"/>
                  <a:pt x="119024" y="4299596"/>
                </a:cubicBezTo>
                <a:lnTo>
                  <a:pt x="119024" y="288264"/>
                </a:lnTo>
                <a:cubicBezTo>
                  <a:pt x="119024" y="166249"/>
                  <a:pt x="217961" y="67311"/>
                  <a:pt x="339976" y="67311"/>
                </a:cubicBezTo>
                <a:lnTo>
                  <a:pt x="1933440" y="67311"/>
                </a:lnTo>
                <a:cubicBezTo>
                  <a:pt x="2055456" y="67311"/>
                  <a:pt x="2154393" y="166249"/>
                  <a:pt x="2154393" y="288264"/>
                </a:cubicBezTo>
                <a:lnTo>
                  <a:pt x="2154606" y="4299596"/>
                </a:lnTo>
                <a:lnTo>
                  <a:pt x="2154606" y="4299596"/>
                </a:lnTo>
                <a:close/>
              </a:path>
            </a:pathLst>
          </a:custGeom>
          <a:solidFill>
            <a:srgbClr val="FE766E"/>
          </a:solidFill>
          <a:ln w="21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pic>
        <p:nvPicPr>
          <p:cNvPr id="41" name="Image 40">
            <a:extLst>
              <a:ext uri="{FF2B5EF4-FFF2-40B4-BE49-F238E27FC236}">
                <a16:creationId xmlns:a16="http://schemas.microsoft.com/office/drawing/2014/main" id="{070577DA-BB81-C24B-91B2-A8432E7975FD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4824301" y="2814476"/>
            <a:ext cx="1347048" cy="343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338714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8C98EC0-711C-3E48-9BBC-FA6AE54C763E}"/>
              </a:ext>
            </a:extLst>
          </p:cNvPr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gradFill flip="none" rotWithShape="0">
            <a:gsLst>
              <a:gs pos="0">
                <a:srgbClr val="8EBCFF"/>
              </a:gs>
              <a:gs pos="100000">
                <a:srgbClr val="749FE3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Graphique 6">
            <a:extLst>
              <a:ext uri="{FF2B5EF4-FFF2-40B4-BE49-F238E27FC236}">
                <a16:creationId xmlns:a16="http://schemas.microsoft.com/office/drawing/2014/main" id="{F033C53A-26CD-E049-B008-D9BF7AEA174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257939" y="6110514"/>
            <a:ext cx="797928" cy="653143"/>
          </a:xfrm>
          <a:prstGeom prst="rect">
            <a:avLst/>
          </a:prstGeom>
        </p:spPr>
      </p:pic>
      <p:pic>
        <p:nvPicPr>
          <p:cNvPr id="8" name="Graphique 7">
            <a:extLst>
              <a:ext uri="{FF2B5EF4-FFF2-40B4-BE49-F238E27FC236}">
                <a16:creationId xmlns:a16="http://schemas.microsoft.com/office/drawing/2014/main" id="{57049D3A-95B7-574C-8E8B-232339EBBCB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240" t="14643" r="31599" b="19868"/>
          <a:stretch/>
        </p:blipFill>
        <p:spPr>
          <a:xfrm>
            <a:off x="3471753" y="0"/>
            <a:ext cx="8720247" cy="6858000"/>
          </a:xfrm>
          <a:prstGeom prst="rect">
            <a:avLst/>
          </a:prstGeom>
        </p:spPr>
      </p:pic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F7EF7A0C-83B8-544B-8938-EEE20B367C0C}"/>
              </a:ext>
            </a:extLst>
          </p:cNvPr>
          <p:cNvSpPr/>
          <p:nvPr userDrawn="1"/>
        </p:nvSpPr>
        <p:spPr>
          <a:xfrm>
            <a:off x="9256534" y="546015"/>
            <a:ext cx="2935466" cy="631198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 </a:t>
            </a:r>
          </a:p>
        </p:txBody>
      </p:sp>
      <p:pic>
        <p:nvPicPr>
          <p:cNvPr id="10" name="Graphique 9">
            <a:extLst>
              <a:ext uri="{FF2B5EF4-FFF2-40B4-BE49-F238E27FC236}">
                <a16:creationId xmlns:a16="http://schemas.microsoft.com/office/drawing/2014/main" id="{8C7BADF5-A796-E046-8903-3B0F359FE1B8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356365" y="6167149"/>
            <a:ext cx="797928" cy="653143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376C6C63-367E-EC4F-9A75-77E2EA0DCED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/>
          <a:srcRect t="63991" r="22074"/>
          <a:stretch/>
        </p:blipFill>
        <p:spPr>
          <a:xfrm>
            <a:off x="9104272" y="-1"/>
            <a:ext cx="3087728" cy="1257619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8E29315B-46D2-F54F-A71E-E48252107153}"/>
              </a:ext>
            </a:extLst>
          </p:cNvPr>
          <p:cNvSpPr txBox="1"/>
          <p:nvPr userDrawn="1"/>
        </p:nvSpPr>
        <p:spPr>
          <a:xfrm>
            <a:off x="9632664" y="333686"/>
            <a:ext cx="219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spc="-80">
                <a:solidFill>
                  <a:srgbClr val="0A334A"/>
                </a:solidFill>
                <a:latin typeface="Fair Prosper" pitchFamily="2" charset="0"/>
              </a:rPr>
              <a:t>Résultats</a:t>
            </a:r>
            <a:endParaRPr lang="fr-FR" sz="6000" spc="-80">
              <a:solidFill>
                <a:srgbClr val="0A334A"/>
              </a:solidFill>
              <a:latin typeface="Fair Prosper" pitchFamily="2" charset="0"/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ED468B09-D130-504C-8131-819BB723A1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/>
          <a:srcRect l="23964" t="41022"/>
          <a:stretch/>
        </p:blipFill>
        <p:spPr>
          <a:xfrm>
            <a:off x="0" y="-2"/>
            <a:ext cx="2027890" cy="734037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C78EF8AE-3A21-D44C-BB77-03A4409A565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/>
          <a:srcRect l="24384" b="59498"/>
          <a:stretch/>
        </p:blipFill>
        <p:spPr>
          <a:xfrm>
            <a:off x="-1" y="6348777"/>
            <a:ext cx="2016686" cy="509223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7CEA1A48-3F5A-0B48-98A2-81DEAC7749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/>
          <a:srcRect t="50381"/>
          <a:stretch/>
        </p:blipFill>
        <p:spPr>
          <a:xfrm>
            <a:off x="2391755" y="0"/>
            <a:ext cx="889000" cy="441118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A6C55D47-BD21-124D-8781-2004B59D40B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/>
          <a:srcRect b="53863"/>
          <a:stretch/>
        </p:blipFill>
        <p:spPr>
          <a:xfrm>
            <a:off x="6984123" y="6453707"/>
            <a:ext cx="889000" cy="404293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173A8E43-F395-FE4E-9A6C-ED79E79F96E6}"/>
              </a:ext>
            </a:extLst>
          </p:cNvPr>
          <p:cNvSpPr txBox="1"/>
          <p:nvPr userDrawn="1"/>
        </p:nvSpPr>
        <p:spPr>
          <a:xfrm>
            <a:off x="6683375" y="2278262"/>
            <a:ext cx="25890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chemeClr val="bg1"/>
                </a:solidFill>
                <a:latin typeface="Fair Prosper" pitchFamily="2" charset="0"/>
                <a:cs typeface="Poppins" panose="00000500000000000000" pitchFamily="2" charset="0"/>
              </a:rPr>
              <a:t>Diffusion</a:t>
            </a:r>
            <a:endParaRPr lang="fr-FR" sz="2000">
              <a:solidFill>
                <a:schemeClr val="bg1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61D0ED4D-0B33-DF48-B23B-890B12851122}"/>
              </a:ext>
            </a:extLst>
          </p:cNvPr>
          <p:cNvSpPr txBox="1"/>
          <p:nvPr userDrawn="1"/>
        </p:nvSpPr>
        <p:spPr>
          <a:xfrm>
            <a:off x="284432" y="2278262"/>
            <a:ext cx="24596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chemeClr val="bg1"/>
                </a:solidFill>
                <a:latin typeface="Fair Prosper" pitchFamily="2" charset="0"/>
                <a:cs typeface="Poppins" panose="00000500000000000000" pitchFamily="2" charset="0"/>
              </a:rPr>
              <a:t>Objectifs</a:t>
            </a:r>
            <a:endParaRPr lang="fr-FR" sz="2400">
              <a:solidFill>
                <a:schemeClr val="bg1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72394DC3-FEF0-8C4D-9373-BFA7FB8DCD8F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0B84C498-FC76-4D4D-9844-7179D409804B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C3B4D961-906C-584D-B12E-73DB2CC37574}"/>
              </a:ext>
            </a:extLst>
          </p:cNvPr>
          <p:cNvSpPr/>
          <p:nvPr userDrawn="1"/>
        </p:nvSpPr>
        <p:spPr>
          <a:xfrm>
            <a:off x="257358" y="3617587"/>
            <a:ext cx="1985099" cy="641375"/>
          </a:xfrm>
          <a:prstGeom prst="roundRect">
            <a:avLst/>
          </a:prstGeom>
          <a:solidFill>
            <a:srgbClr val="FE76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4B1FF9BD-4122-6340-9281-D0ABD0DFF909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0CE9986A-384C-7D48-92B1-EFE464D1EB8E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0DC85C10-94F4-1E48-898B-1815202F6B32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57A580ED-3F9D-5146-A51C-CF38BAEBB3B6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1090B853-961A-8842-8743-E3FFBD005451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DAA26F68-49DB-704A-A158-94C7733A8D9A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E7E35942-7C2E-FF40-AC87-4612677C2D04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AE5DACE-4271-844E-8D03-AD3F222A6EFD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sp>
        <p:nvSpPr>
          <p:cNvPr id="30" name="Ellipse 29">
            <a:extLst>
              <a:ext uri="{FF2B5EF4-FFF2-40B4-BE49-F238E27FC236}">
                <a16:creationId xmlns:a16="http://schemas.microsoft.com/office/drawing/2014/main" id="{F6A9295A-7E6E-E247-8BCB-6FFD099D3D0C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A289C9CC-FD90-FF4E-AD37-7B13F04181BD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sp>
        <p:nvSpPr>
          <p:cNvPr id="36" name="Forme libre : forme 11">
            <a:extLst>
              <a:ext uri="{FF2B5EF4-FFF2-40B4-BE49-F238E27FC236}">
                <a16:creationId xmlns:a16="http://schemas.microsoft.com/office/drawing/2014/main" id="{5A585A26-A0B8-194F-80E9-D7FE52019AA9}"/>
              </a:ext>
            </a:extLst>
          </p:cNvPr>
          <p:cNvSpPr/>
          <p:nvPr userDrawn="1"/>
        </p:nvSpPr>
        <p:spPr>
          <a:xfrm>
            <a:off x="2615830" y="2798424"/>
            <a:ext cx="1352424" cy="2728998"/>
          </a:xfrm>
          <a:custGeom>
            <a:avLst/>
            <a:gdLst>
              <a:gd name="connsiteX0" fmla="*/ 2238158 w 2273630"/>
              <a:gd name="connsiteY0" fmla="*/ 725467 h 4587860"/>
              <a:gd name="connsiteX1" fmla="*/ 2233884 w 2273630"/>
              <a:gd name="connsiteY1" fmla="*/ 725467 h 4587860"/>
              <a:gd name="connsiteX2" fmla="*/ 2233884 w 2273630"/>
              <a:gd name="connsiteY2" fmla="*/ 272237 h 4587860"/>
              <a:gd name="connsiteX3" fmla="*/ 1961647 w 2273630"/>
              <a:gd name="connsiteY3" fmla="*/ 0 h 4587860"/>
              <a:gd name="connsiteX4" fmla="*/ 311983 w 2273630"/>
              <a:gd name="connsiteY4" fmla="*/ 0 h 4587860"/>
              <a:gd name="connsiteX5" fmla="*/ 39746 w 2273630"/>
              <a:gd name="connsiteY5" fmla="*/ 272237 h 4587860"/>
              <a:gd name="connsiteX6" fmla="*/ 39746 w 2273630"/>
              <a:gd name="connsiteY6" fmla="*/ 725467 h 4587860"/>
              <a:gd name="connsiteX7" fmla="*/ 35472 w 2273630"/>
              <a:gd name="connsiteY7" fmla="*/ 725467 h 4587860"/>
              <a:gd name="connsiteX8" fmla="*/ 0 w 2273630"/>
              <a:gd name="connsiteY8" fmla="*/ 760939 h 4587860"/>
              <a:gd name="connsiteX9" fmla="*/ 0 w 2273630"/>
              <a:gd name="connsiteY9" fmla="*/ 1074632 h 4587860"/>
              <a:gd name="connsiteX10" fmla="*/ 35472 w 2273630"/>
              <a:gd name="connsiteY10" fmla="*/ 1110104 h 4587860"/>
              <a:gd name="connsiteX11" fmla="*/ 39746 w 2273630"/>
              <a:gd name="connsiteY11" fmla="*/ 1110104 h 4587860"/>
              <a:gd name="connsiteX12" fmla="*/ 39746 w 2273630"/>
              <a:gd name="connsiteY12" fmla="*/ 1184895 h 4587860"/>
              <a:gd name="connsiteX13" fmla="*/ 35472 w 2273630"/>
              <a:gd name="connsiteY13" fmla="*/ 1184895 h 4587860"/>
              <a:gd name="connsiteX14" fmla="*/ 0 w 2273630"/>
              <a:gd name="connsiteY14" fmla="*/ 1220366 h 4587860"/>
              <a:gd name="connsiteX15" fmla="*/ 0 w 2273630"/>
              <a:gd name="connsiteY15" fmla="*/ 1534059 h 4587860"/>
              <a:gd name="connsiteX16" fmla="*/ 35472 w 2273630"/>
              <a:gd name="connsiteY16" fmla="*/ 1569531 h 4587860"/>
              <a:gd name="connsiteX17" fmla="*/ 39746 w 2273630"/>
              <a:gd name="connsiteY17" fmla="*/ 1569531 h 4587860"/>
              <a:gd name="connsiteX18" fmla="*/ 39746 w 2273630"/>
              <a:gd name="connsiteY18" fmla="*/ 4315623 h 4587860"/>
              <a:gd name="connsiteX19" fmla="*/ 311983 w 2273630"/>
              <a:gd name="connsiteY19" fmla="*/ 4587860 h 4587860"/>
              <a:gd name="connsiteX20" fmla="*/ 1961647 w 2273630"/>
              <a:gd name="connsiteY20" fmla="*/ 4587860 h 4587860"/>
              <a:gd name="connsiteX21" fmla="*/ 2233884 w 2273630"/>
              <a:gd name="connsiteY21" fmla="*/ 4315623 h 4587860"/>
              <a:gd name="connsiteX22" fmla="*/ 2233884 w 2273630"/>
              <a:gd name="connsiteY22" fmla="*/ 1302422 h 4587860"/>
              <a:gd name="connsiteX23" fmla="*/ 2238158 w 2273630"/>
              <a:gd name="connsiteY23" fmla="*/ 1302422 h 4587860"/>
              <a:gd name="connsiteX24" fmla="*/ 2273630 w 2273630"/>
              <a:gd name="connsiteY24" fmla="*/ 1266950 h 4587860"/>
              <a:gd name="connsiteX25" fmla="*/ 2273630 w 2273630"/>
              <a:gd name="connsiteY25" fmla="*/ 760939 h 4587860"/>
              <a:gd name="connsiteX26" fmla="*/ 2238158 w 2273630"/>
              <a:gd name="connsiteY26" fmla="*/ 725467 h 4587860"/>
              <a:gd name="connsiteX27" fmla="*/ 2154606 w 2273630"/>
              <a:gd name="connsiteY27" fmla="*/ 4299596 h 4587860"/>
              <a:gd name="connsiteX28" fmla="*/ 1933654 w 2273630"/>
              <a:gd name="connsiteY28" fmla="*/ 4520549 h 4587860"/>
              <a:gd name="connsiteX29" fmla="*/ 339976 w 2273630"/>
              <a:gd name="connsiteY29" fmla="*/ 4520549 h 4587860"/>
              <a:gd name="connsiteX30" fmla="*/ 119024 w 2273630"/>
              <a:gd name="connsiteY30" fmla="*/ 4299596 h 4587860"/>
              <a:gd name="connsiteX31" fmla="*/ 119024 w 2273630"/>
              <a:gd name="connsiteY31" fmla="*/ 288264 h 4587860"/>
              <a:gd name="connsiteX32" fmla="*/ 339976 w 2273630"/>
              <a:gd name="connsiteY32" fmla="*/ 67311 h 4587860"/>
              <a:gd name="connsiteX33" fmla="*/ 1933440 w 2273630"/>
              <a:gd name="connsiteY33" fmla="*/ 67311 h 4587860"/>
              <a:gd name="connsiteX34" fmla="*/ 2154393 w 2273630"/>
              <a:gd name="connsiteY34" fmla="*/ 288264 h 4587860"/>
              <a:gd name="connsiteX35" fmla="*/ 2154606 w 2273630"/>
              <a:gd name="connsiteY35" fmla="*/ 4299596 h 4587860"/>
              <a:gd name="connsiteX36" fmla="*/ 2154606 w 2273630"/>
              <a:gd name="connsiteY36" fmla="*/ 4299596 h 4587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73630" h="4587860">
                <a:moveTo>
                  <a:pt x="2238158" y="725467"/>
                </a:moveTo>
                <a:lnTo>
                  <a:pt x="2233884" y="725467"/>
                </a:lnTo>
                <a:lnTo>
                  <a:pt x="2233884" y="272237"/>
                </a:lnTo>
                <a:cubicBezTo>
                  <a:pt x="2233671" y="121802"/>
                  <a:pt x="2111869" y="0"/>
                  <a:pt x="1961647" y="0"/>
                </a:cubicBezTo>
                <a:lnTo>
                  <a:pt x="311983" y="0"/>
                </a:lnTo>
                <a:cubicBezTo>
                  <a:pt x="161761" y="0"/>
                  <a:pt x="39746" y="121802"/>
                  <a:pt x="39746" y="272237"/>
                </a:cubicBezTo>
                <a:lnTo>
                  <a:pt x="39746" y="725467"/>
                </a:lnTo>
                <a:lnTo>
                  <a:pt x="35472" y="725467"/>
                </a:lnTo>
                <a:cubicBezTo>
                  <a:pt x="15813" y="725467"/>
                  <a:pt x="0" y="741280"/>
                  <a:pt x="0" y="760939"/>
                </a:cubicBezTo>
                <a:lnTo>
                  <a:pt x="0" y="1074632"/>
                </a:lnTo>
                <a:cubicBezTo>
                  <a:pt x="0" y="1094291"/>
                  <a:pt x="15813" y="1110104"/>
                  <a:pt x="35472" y="1110104"/>
                </a:cubicBezTo>
                <a:lnTo>
                  <a:pt x="39746" y="1110104"/>
                </a:lnTo>
                <a:lnTo>
                  <a:pt x="39746" y="1184895"/>
                </a:lnTo>
                <a:lnTo>
                  <a:pt x="35472" y="1184895"/>
                </a:lnTo>
                <a:cubicBezTo>
                  <a:pt x="15813" y="1184895"/>
                  <a:pt x="0" y="1200707"/>
                  <a:pt x="0" y="1220366"/>
                </a:cubicBezTo>
                <a:lnTo>
                  <a:pt x="0" y="1534059"/>
                </a:lnTo>
                <a:cubicBezTo>
                  <a:pt x="0" y="1553718"/>
                  <a:pt x="15813" y="1569531"/>
                  <a:pt x="35472" y="1569531"/>
                </a:cubicBezTo>
                <a:lnTo>
                  <a:pt x="39746" y="1569531"/>
                </a:lnTo>
                <a:lnTo>
                  <a:pt x="39746" y="4315623"/>
                </a:lnTo>
                <a:cubicBezTo>
                  <a:pt x="39746" y="4465845"/>
                  <a:pt x="161547" y="4587860"/>
                  <a:pt x="311983" y="4587860"/>
                </a:cubicBezTo>
                <a:lnTo>
                  <a:pt x="1961647" y="4587860"/>
                </a:lnTo>
                <a:cubicBezTo>
                  <a:pt x="2111869" y="4587860"/>
                  <a:pt x="2233884" y="4466059"/>
                  <a:pt x="2233884" y="4315623"/>
                </a:cubicBezTo>
                <a:lnTo>
                  <a:pt x="2233884" y="1302422"/>
                </a:lnTo>
                <a:lnTo>
                  <a:pt x="2238158" y="1302422"/>
                </a:lnTo>
                <a:cubicBezTo>
                  <a:pt x="2257817" y="1302422"/>
                  <a:pt x="2273630" y="1286609"/>
                  <a:pt x="2273630" y="1266950"/>
                </a:cubicBezTo>
                <a:lnTo>
                  <a:pt x="2273630" y="760939"/>
                </a:lnTo>
                <a:cubicBezTo>
                  <a:pt x="2273630" y="741280"/>
                  <a:pt x="2257817" y="725467"/>
                  <a:pt x="2238158" y="725467"/>
                </a:cubicBezTo>
                <a:close/>
                <a:moveTo>
                  <a:pt x="2154606" y="4299596"/>
                </a:moveTo>
                <a:cubicBezTo>
                  <a:pt x="2154606" y="4421612"/>
                  <a:pt x="2055669" y="4520549"/>
                  <a:pt x="1933654" y="4520549"/>
                </a:cubicBezTo>
                <a:lnTo>
                  <a:pt x="339976" y="4520549"/>
                </a:lnTo>
                <a:cubicBezTo>
                  <a:pt x="217961" y="4520549"/>
                  <a:pt x="119024" y="4421612"/>
                  <a:pt x="119024" y="4299596"/>
                </a:cubicBezTo>
                <a:lnTo>
                  <a:pt x="119024" y="288264"/>
                </a:lnTo>
                <a:cubicBezTo>
                  <a:pt x="119024" y="166249"/>
                  <a:pt x="217961" y="67311"/>
                  <a:pt x="339976" y="67311"/>
                </a:cubicBezTo>
                <a:lnTo>
                  <a:pt x="1933440" y="67311"/>
                </a:lnTo>
                <a:cubicBezTo>
                  <a:pt x="2055456" y="67311"/>
                  <a:pt x="2154393" y="166249"/>
                  <a:pt x="2154393" y="288264"/>
                </a:cubicBezTo>
                <a:lnTo>
                  <a:pt x="2154606" y="4299596"/>
                </a:lnTo>
                <a:lnTo>
                  <a:pt x="2154606" y="4299596"/>
                </a:lnTo>
                <a:close/>
              </a:path>
            </a:pathLst>
          </a:custGeom>
          <a:solidFill>
            <a:srgbClr val="FE766E"/>
          </a:solidFill>
          <a:ln w="21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pic>
        <p:nvPicPr>
          <p:cNvPr id="37" name="Image 36">
            <a:extLst>
              <a:ext uri="{FF2B5EF4-FFF2-40B4-BE49-F238E27FC236}">
                <a16:creationId xmlns:a16="http://schemas.microsoft.com/office/drawing/2014/main" id="{2AAA5F18-BF29-AE4E-8578-AF1A9D2F8451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2683710" y="2830257"/>
            <a:ext cx="1214632" cy="310157"/>
          </a:xfrm>
          <a:prstGeom prst="rect">
            <a:avLst/>
          </a:prstGeom>
        </p:spPr>
      </p:pic>
      <p:sp>
        <p:nvSpPr>
          <p:cNvPr id="38" name="Forme libre : forme 11">
            <a:extLst>
              <a:ext uri="{FF2B5EF4-FFF2-40B4-BE49-F238E27FC236}">
                <a16:creationId xmlns:a16="http://schemas.microsoft.com/office/drawing/2014/main" id="{40C5CE6D-650E-0A43-92F9-E2FBD6074CEE}"/>
              </a:ext>
            </a:extLst>
          </p:cNvPr>
          <p:cNvSpPr/>
          <p:nvPr userDrawn="1"/>
        </p:nvSpPr>
        <p:spPr>
          <a:xfrm>
            <a:off x="4058995" y="1447802"/>
            <a:ext cx="2245534" cy="4060369"/>
          </a:xfrm>
          <a:custGeom>
            <a:avLst/>
            <a:gdLst>
              <a:gd name="connsiteX0" fmla="*/ 2238158 w 2273630"/>
              <a:gd name="connsiteY0" fmla="*/ 725467 h 4587860"/>
              <a:gd name="connsiteX1" fmla="*/ 2233884 w 2273630"/>
              <a:gd name="connsiteY1" fmla="*/ 725467 h 4587860"/>
              <a:gd name="connsiteX2" fmla="*/ 2233884 w 2273630"/>
              <a:gd name="connsiteY2" fmla="*/ 272237 h 4587860"/>
              <a:gd name="connsiteX3" fmla="*/ 1961647 w 2273630"/>
              <a:gd name="connsiteY3" fmla="*/ 0 h 4587860"/>
              <a:gd name="connsiteX4" fmla="*/ 311983 w 2273630"/>
              <a:gd name="connsiteY4" fmla="*/ 0 h 4587860"/>
              <a:gd name="connsiteX5" fmla="*/ 39746 w 2273630"/>
              <a:gd name="connsiteY5" fmla="*/ 272237 h 4587860"/>
              <a:gd name="connsiteX6" fmla="*/ 39746 w 2273630"/>
              <a:gd name="connsiteY6" fmla="*/ 725467 h 4587860"/>
              <a:gd name="connsiteX7" fmla="*/ 35472 w 2273630"/>
              <a:gd name="connsiteY7" fmla="*/ 725467 h 4587860"/>
              <a:gd name="connsiteX8" fmla="*/ 0 w 2273630"/>
              <a:gd name="connsiteY8" fmla="*/ 760939 h 4587860"/>
              <a:gd name="connsiteX9" fmla="*/ 0 w 2273630"/>
              <a:gd name="connsiteY9" fmla="*/ 1074632 h 4587860"/>
              <a:gd name="connsiteX10" fmla="*/ 35472 w 2273630"/>
              <a:gd name="connsiteY10" fmla="*/ 1110104 h 4587860"/>
              <a:gd name="connsiteX11" fmla="*/ 39746 w 2273630"/>
              <a:gd name="connsiteY11" fmla="*/ 1110104 h 4587860"/>
              <a:gd name="connsiteX12" fmla="*/ 39746 w 2273630"/>
              <a:gd name="connsiteY12" fmla="*/ 1184895 h 4587860"/>
              <a:gd name="connsiteX13" fmla="*/ 35472 w 2273630"/>
              <a:gd name="connsiteY13" fmla="*/ 1184895 h 4587860"/>
              <a:gd name="connsiteX14" fmla="*/ 0 w 2273630"/>
              <a:gd name="connsiteY14" fmla="*/ 1220366 h 4587860"/>
              <a:gd name="connsiteX15" fmla="*/ 0 w 2273630"/>
              <a:gd name="connsiteY15" fmla="*/ 1534059 h 4587860"/>
              <a:gd name="connsiteX16" fmla="*/ 35472 w 2273630"/>
              <a:gd name="connsiteY16" fmla="*/ 1569531 h 4587860"/>
              <a:gd name="connsiteX17" fmla="*/ 39746 w 2273630"/>
              <a:gd name="connsiteY17" fmla="*/ 1569531 h 4587860"/>
              <a:gd name="connsiteX18" fmla="*/ 39746 w 2273630"/>
              <a:gd name="connsiteY18" fmla="*/ 4315623 h 4587860"/>
              <a:gd name="connsiteX19" fmla="*/ 311983 w 2273630"/>
              <a:gd name="connsiteY19" fmla="*/ 4587860 h 4587860"/>
              <a:gd name="connsiteX20" fmla="*/ 1961647 w 2273630"/>
              <a:gd name="connsiteY20" fmla="*/ 4587860 h 4587860"/>
              <a:gd name="connsiteX21" fmla="*/ 2233884 w 2273630"/>
              <a:gd name="connsiteY21" fmla="*/ 4315623 h 4587860"/>
              <a:gd name="connsiteX22" fmla="*/ 2233884 w 2273630"/>
              <a:gd name="connsiteY22" fmla="*/ 1302422 h 4587860"/>
              <a:gd name="connsiteX23" fmla="*/ 2238158 w 2273630"/>
              <a:gd name="connsiteY23" fmla="*/ 1302422 h 4587860"/>
              <a:gd name="connsiteX24" fmla="*/ 2273630 w 2273630"/>
              <a:gd name="connsiteY24" fmla="*/ 1266950 h 4587860"/>
              <a:gd name="connsiteX25" fmla="*/ 2273630 w 2273630"/>
              <a:gd name="connsiteY25" fmla="*/ 760939 h 4587860"/>
              <a:gd name="connsiteX26" fmla="*/ 2238158 w 2273630"/>
              <a:gd name="connsiteY26" fmla="*/ 725467 h 4587860"/>
              <a:gd name="connsiteX27" fmla="*/ 2154606 w 2273630"/>
              <a:gd name="connsiteY27" fmla="*/ 4299596 h 4587860"/>
              <a:gd name="connsiteX28" fmla="*/ 1933654 w 2273630"/>
              <a:gd name="connsiteY28" fmla="*/ 4520549 h 4587860"/>
              <a:gd name="connsiteX29" fmla="*/ 339976 w 2273630"/>
              <a:gd name="connsiteY29" fmla="*/ 4520549 h 4587860"/>
              <a:gd name="connsiteX30" fmla="*/ 119024 w 2273630"/>
              <a:gd name="connsiteY30" fmla="*/ 4299596 h 4587860"/>
              <a:gd name="connsiteX31" fmla="*/ 119024 w 2273630"/>
              <a:gd name="connsiteY31" fmla="*/ 288264 h 4587860"/>
              <a:gd name="connsiteX32" fmla="*/ 339976 w 2273630"/>
              <a:gd name="connsiteY32" fmla="*/ 67311 h 4587860"/>
              <a:gd name="connsiteX33" fmla="*/ 1933440 w 2273630"/>
              <a:gd name="connsiteY33" fmla="*/ 67311 h 4587860"/>
              <a:gd name="connsiteX34" fmla="*/ 2154393 w 2273630"/>
              <a:gd name="connsiteY34" fmla="*/ 288264 h 4587860"/>
              <a:gd name="connsiteX35" fmla="*/ 2154606 w 2273630"/>
              <a:gd name="connsiteY35" fmla="*/ 4299596 h 4587860"/>
              <a:gd name="connsiteX36" fmla="*/ 2154606 w 2273630"/>
              <a:gd name="connsiteY36" fmla="*/ 4299596 h 4587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73630" h="4587860">
                <a:moveTo>
                  <a:pt x="2238158" y="725467"/>
                </a:moveTo>
                <a:lnTo>
                  <a:pt x="2233884" y="725467"/>
                </a:lnTo>
                <a:lnTo>
                  <a:pt x="2233884" y="272237"/>
                </a:lnTo>
                <a:cubicBezTo>
                  <a:pt x="2233671" y="121802"/>
                  <a:pt x="2111869" y="0"/>
                  <a:pt x="1961647" y="0"/>
                </a:cubicBezTo>
                <a:lnTo>
                  <a:pt x="311983" y="0"/>
                </a:lnTo>
                <a:cubicBezTo>
                  <a:pt x="161761" y="0"/>
                  <a:pt x="39746" y="121802"/>
                  <a:pt x="39746" y="272237"/>
                </a:cubicBezTo>
                <a:lnTo>
                  <a:pt x="39746" y="725467"/>
                </a:lnTo>
                <a:lnTo>
                  <a:pt x="35472" y="725467"/>
                </a:lnTo>
                <a:cubicBezTo>
                  <a:pt x="15813" y="725467"/>
                  <a:pt x="0" y="741280"/>
                  <a:pt x="0" y="760939"/>
                </a:cubicBezTo>
                <a:lnTo>
                  <a:pt x="0" y="1074632"/>
                </a:lnTo>
                <a:cubicBezTo>
                  <a:pt x="0" y="1094291"/>
                  <a:pt x="15813" y="1110104"/>
                  <a:pt x="35472" y="1110104"/>
                </a:cubicBezTo>
                <a:lnTo>
                  <a:pt x="39746" y="1110104"/>
                </a:lnTo>
                <a:lnTo>
                  <a:pt x="39746" y="1184895"/>
                </a:lnTo>
                <a:lnTo>
                  <a:pt x="35472" y="1184895"/>
                </a:lnTo>
                <a:cubicBezTo>
                  <a:pt x="15813" y="1184895"/>
                  <a:pt x="0" y="1200707"/>
                  <a:pt x="0" y="1220366"/>
                </a:cubicBezTo>
                <a:lnTo>
                  <a:pt x="0" y="1534059"/>
                </a:lnTo>
                <a:cubicBezTo>
                  <a:pt x="0" y="1553718"/>
                  <a:pt x="15813" y="1569531"/>
                  <a:pt x="35472" y="1569531"/>
                </a:cubicBezTo>
                <a:lnTo>
                  <a:pt x="39746" y="1569531"/>
                </a:lnTo>
                <a:lnTo>
                  <a:pt x="39746" y="4315623"/>
                </a:lnTo>
                <a:cubicBezTo>
                  <a:pt x="39746" y="4465845"/>
                  <a:pt x="161547" y="4587860"/>
                  <a:pt x="311983" y="4587860"/>
                </a:cubicBezTo>
                <a:lnTo>
                  <a:pt x="1961647" y="4587860"/>
                </a:lnTo>
                <a:cubicBezTo>
                  <a:pt x="2111869" y="4587860"/>
                  <a:pt x="2233884" y="4466059"/>
                  <a:pt x="2233884" y="4315623"/>
                </a:cubicBezTo>
                <a:lnTo>
                  <a:pt x="2233884" y="1302422"/>
                </a:lnTo>
                <a:lnTo>
                  <a:pt x="2238158" y="1302422"/>
                </a:lnTo>
                <a:cubicBezTo>
                  <a:pt x="2257817" y="1302422"/>
                  <a:pt x="2273630" y="1286609"/>
                  <a:pt x="2273630" y="1266950"/>
                </a:cubicBezTo>
                <a:lnTo>
                  <a:pt x="2273630" y="760939"/>
                </a:lnTo>
                <a:cubicBezTo>
                  <a:pt x="2273630" y="741280"/>
                  <a:pt x="2257817" y="725467"/>
                  <a:pt x="2238158" y="725467"/>
                </a:cubicBezTo>
                <a:close/>
                <a:moveTo>
                  <a:pt x="2154606" y="4299596"/>
                </a:moveTo>
                <a:cubicBezTo>
                  <a:pt x="2154606" y="4421612"/>
                  <a:pt x="2055669" y="4520549"/>
                  <a:pt x="1933654" y="4520549"/>
                </a:cubicBezTo>
                <a:lnTo>
                  <a:pt x="339976" y="4520549"/>
                </a:lnTo>
                <a:cubicBezTo>
                  <a:pt x="217961" y="4520549"/>
                  <a:pt x="119024" y="4421612"/>
                  <a:pt x="119024" y="4299596"/>
                </a:cubicBezTo>
                <a:lnTo>
                  <a:pt x="119024" y="288264"/>
                </a:lnTo>
                <a:cubicBezTo>
                  <a:pt x="119024" y="166249"/>
                  <a:pt x="217961" y="67311"/>
                  <a:pt x="339976" y="67311"/>
                </a:cubicBezTo>
                <a:lnTo>
                  <a:pt x="1933440" y="67311"/>
                </a:lnTo>
                <a:cubicBezTo>
                  <a:pt x="2055456" y="67311"/>
                  <a:pt x="2154393" y="166249"/>
                  <a:pt x="2154393" y="288264"/>
                </a:cubicBezTo>
                <a:lnTo>
                  <a:pt x="2154606" y="4299596"/>
                </a:lnTo>
                <a:lnTo>
                  <a:pt x="2154606" y="4299596"/>
                </a:lnTo>
                <a:close/>
              </a:path>
            </a:pathLst>
          </a:custGeom>
          <a:solidFill>
            <a:srgbClr val="FE766E"/>
          </a:solidFill>
          <a:ln w="21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pic>
        <p:nvPicPr>
          <p:cNvPr id="39" name="Image 38">
            <a:extLst>
              <a:ext uri="{FF2B5EF4-FFF2-40B4-BE49-F238E27FC236}">
                <a16:creationId xmlns:a16="http://schemas.microsoft.com/office/drawing/2014/main" id="{A99D1E38-A6A9-9140-9381-A85B712FA144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4168402" y="1501363"/>
            <a:ext cx="2037177" cy="514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58437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B922F14-EF99-D346-AE07-F4474E414111}"/>
              </a:ext>
            </a:extLst>
          </p:cNvPr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gradFill flip="none" rotWithShape="0">
            <a:gsLst>
              <a:gs pos="0">
                <a:srgbClr val="A6EBF1"/>
              </a:gs>
              <a:gs pos="100000">
                <a:srgbClr val="7DC7CC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Graphique 7">
            <a:extLst>
              <a:ext uri="{FF2B5EF4-FFF2-40B4-BE49-F238E27FC236}">
                <a16:creationId xmlns:a16="http://schemas.microsoft.com/office/drawing/2014/main" id="{6FB36600-3601-E149-AF95-407ECC94AA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678" t="14643" r="31599" b="19868"/>
          <a:stretch/>
        </p:blipFill>
        <p:spPr>
          <a:xfrm>
            <a:off x="3655825" y="0"/>
            <a:ext cx="8536175" cy="6858000"/>
          </a:xfrm>
          <a:prstGeom prst="rect">
            <a:avLst/>
          </a:prstGeom>
        </p:spPr>
      </p:pic>
      <p:sp>
        <p:nvSpPr>
          <p:cNvPr id="31" name="Forme libre : forme 11">
            <a:extLst>
              <a:ext uri="{FF2B5EF4-FFF2-40B4-BE49-F238E27FC236}">
                <a16:creationId xmlns:a16="http://schemas.microsoft.com/office/drawing/2014/main" id="{39A732D1-5A12-C64E-AC17-AA50E15D43F8}"/>
              </a:ext>
            </a:extLst>
          </p:cNvPr>
          <p:cNvSpPr/>
          <p:nvPr userDrawn="1"/>
        </p:nvSpPr>
        <p:spPr>
          <a:xfrm>
            <a:off x="3458753" y="1349232"/>
            <a:ext cx="2273630" cy="4587860"/>
          </a:xfrm>
          <a:custGeom>
            <a:avLst/>
            <a:gdLst>
              <a:gd name="connsiteX0" fmla="*/ 2238158 w 2273630"/>
              <a:gd name="connsiteY0" fmla="*/ 725467 h 4587860"/>
              <a:gd name="connsiteX1" fmla="*/ 2233884 w 2273630"/>
              <a:gd name="connsiteY1" fmla="*/ 725467 h 4587860"/>
              <a:gd name="connsiteX2" fmla="*/ 2233884 w 2273630"/>
              <a:gd name="connsiteY2" fmla="*/ 272237 h 4587860"/>
              <a:gd name="connsiteX3" fmla="*/ 1961647 w 2273630"/>
              <a:gd name="connsiteY3" fmla="*/ 0 h 4587860"/>
              <a:gd name="connsiteX4" fmla="*/ 311983 w 2273630"/>
              <a:gd name="connsiteY4" fmla="*/ 0 h 4587860"/>
              <a:gd name="connsiteX5" fmla="*/ 39746 w 2273630"/>
              <a:gd name="connsiteY5" fmla="*/ 272237 h 4587860"/>
              <a:gd name="connsiteX6" fmla="*/ 39746 w 2273630"/>
              <a:gd name="connsiteY6" fmla="*/ 725467 h 4587860"/>
              <a:gd name="connsiteX7" fmla="*/ 35472 w 2273630"/>
              <a:gd name="connsiteY7" fmla="*/ 725467 h 4587860"/>
              <a:gd name="connsiteX8" fmla="*/ 0 w 2273630"/>
              <a:gd name="connsiteY8" fmla="*/ 760939 h 4587860"/>
              <a:gd name="connsiteX9" fmla="*/ 0 w 2273630"/>
              <a:gd name="connsiteY9" fmla="*/ 1074632 h 4587860"/>
              <a:gd name="connsiteX10" fmla="*/ 35472 w 2273630"/>
              <a:gd name="connsiteY10" fmla="*/ 1110104 h 4587860"/>
              <a:gd name="connsiteX11" fmla="*/ 39746 w 2273630"/>
              <a:gd name="connsiteY11" fmla="*/ 1110104 h 4587860"/>
              <a:gd name="connsiteX12" fmla="*/ 39746 w 2273630"/>
              <a:gd name="connsiteY12" fmla="*/ 1184895 h 4587860"/>
              <a:gd name="connsiteX13" fmla="*/ 35472 w 2273630"/>
              <a:gd name="connsiteY13" fmla="*/ 1184895 h 4587860"/>
              <a:gd name="connsiteX14" fmla="*/ 0 w 2273630"/>
              <a:gd name="connsiteY14" fmla="*/ 1220366 h 4587860"/>
              <a:gd name="connsiteX15" fmla="*/ 0 w 2273630"/>
              <a:gd name="connsiteY15" fmla="*/ 1534059 h 4587860"/>
              <a:gd name="connsiteX16" fmla="*/ 35472 w 2273630"/>
              <a:gd name="connsiteY16" fmla="*/ 1569531 h 4587860"/>
              <a:gd name="connsiteX17" fmla="*/ 39746 w 2273630"/>
              <a:gd name="connsiteY17" fmla="*/ 1569531 h 4587860"/>
              <a:gd name="connsiteX18" fmla="*/ 39746 w 2273630"/>
              <a:gd name="connsiteY18" fmla="*/ 4315623 h 4587860"/>
              <a:gd name="connsiteX19" fmla="*/ 311983 w 2273630"/>
              <a:gd name="connsiteY19" fmla="*/ 4587860 h 4587860"/>
              <a:gd name="connsiteX20" fmla="*/ 1961647 w 2273630"/>
              <a:gd name="connsiteY20" fmla="*/ 4587860 h 4587860"/>
              <a:gd name="connsiteX21" fmla="*/ 2233884 w 2273630"/>
              <a:gd name="connsiteY21" fmla="*/ 4315623 h 4587860"/>
              <a:gd name="connsiteX22" fmla="*/ 2233884 w 2273630"/>
              <a:gd name="connsiteY22" fmla="*/ 1302422 h 4587860"/>
              <a:gd name="connsiteX23" fmla="*/ 2238158 w 2273630"/>
              <a:gd name="connsiteY23" fmla="*/ 1302422 h 4587860"/>
              <a:gd name="connsiteX24" fmla="*/ 2273630 w 2273630"/>
              <a:gd name="connsiteY24" fmla="*/ 1266950 h 4587860"/>
              <a:gd name="connsiteX25" fmla="*/ 2273630 w 2273630"/>
              <a:gd name="connsiteY25" fmla="*/ 760939 h 4587860"/>
              <a:gd name="connsiteX26" fmla="*/ 2238158 w 2273630"/>
              <a:gd name="connsiteY26" fmla="*/ 725467 h 4587860"/>
              <a:gd name="connsiteX27" fmla="*/ 2154606 w 2273630"/>
              <a:gd name="connsiteY27" fmla="*/ 4299596 h 4587860"/>
              <a:gd name="connsiteX28" fmla="*/ 1933654 w 2273630"/>
              <a:gd name="connsiteY28" fmla="*/ 4520549 h 4587860"/>
              <a:gd name="connsiteX29" fmla="*/ 339976 w 2273630"/>
              <a:gd name="connsiteY29" fmla="*/ 4520549 h 4587860"/>
              <a:gd name="connsiteX30" fmla="*/ 119024 w 2273630"/>
              <a:gd name="connsiteY30" fmla="*/ 4299596 h 4587860"/>
              <a:gd name="connsiteX31" fmla="*/ 119024 w 2273630"/>
              <a:gd name="connsiteY31" fmla="*/ 288264 h 4587860"/>
              <a:gd name="connsiteX32" fmla="*/ 339976 w 2273630"/>
              <a:gd name="connsiteY32" fmla="*/ 67311 h 4587860"/>
              <a:gd name="connsiteX33" fmla="*/ 1933440 w 2273630"/>
              <a:gd name="connsiteY33" fmla="*/ 67311 h 4587860"/>
              <a:gd name="connsiteX34" fmla="*/ 2154393 w 2273630"/>
              <a:gd name="connsiteY34" fmla="*/ 288264 h 4587860"/>
              <a:gd name="connsiteX35" fmla="*/ 2154606 w 2273630"/>
              <a:gd name="connsiteY35" fmla="*/ 4299596 h 4587860"/>
              <a:gd name="connsiteX36" fmla="*/ 2154606 w 2273630"/>
              <a:gd name="connsiteY36" fmla="*/ 4299596 h 4587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73630" h="4587860">
                <a:moveTo>
                  <a:pt x="2238158" y="725467"/>
                </a:moveTo>
                <a:lnTo>
                  <a:pt x="2233884" y="725467"/>
                </a:lnTo>
                <a:lnTo>
                  <a:pt x="2233884" y="272237"/>
                </a:lnTo>
                <a:cubicBezTo>
                  <a:pt x="2233671" y="121802"/>
                  <a:pt x="2111869" y="0"/>
                  <a:pt x="1961647" y="0"/>
                </a:cubicBezTo>
                <a:lnTo>
                  <a:pt x="311983" y="0"/>
                </a:lnTo>
                <a:cubicBezTo>
                  <a:pt x="161761" y="0"/>
                  <a:pt x="39746" y="121802"/>
                  <a:pt x="39746" y="272237"/>
                </a:cubicBezTo>
                <a:lnTo>
                  <a:pt x="39746" y="725467"/>
                </a:lnTo>
                <a:lnTo>
                  <a:pt x="35472" y="725467"/>
                </a:lnTo>
                <a:cubicBezTo>
                  <a:pt x="15813" y="725467"/>
                  <a:pt x="0" y="741280"/>
                  <a:pt x="0" y="760939"/>
                </a:cubicBezTo>
                <a:lnTo>
                  <a:pt x="0" y="1074632"/>
                </a:lnTo>
                <a:cubicBezTo>
                  <a:pt x="0" y="1094291"/>
                  <a:pt x="15813" y="1110104"/>
                  <a:pt x="35472" y="1110104"/>
                </a:cubicBezTo>
                <a:lnTo>
                  <a:pt x="39746" y="1110104"/>
                </a:lnTo>
                <a:lnTo>
                  <a:pt x="39746" y="1184895"/>
                </a:lnTo>
                <a:lnTo>
                  <a:pt x="35472" y="1184895"/>
                </a:lnTo>
                <a:cubicBezTo>
                  <a:pt x="15813" y="1184895"/>
                  <a:pt x="0" y="1200707"/>
                  <a:pt x="0" y="1220366"/>
                </a:cubicBezTo>
                <a:lnTo>
                  <a:pt x="0" y="1534059"/>
                </a:lnTo>
                <a:cubicBezTo>
                  <a:pt x="0" y="1553718"/>
                  <a:pt x="15813" y="1569531"/>
                  <a:pt x="35472" y="1569531"/>
                </a:cubicBezTo>
                <a:lnTo>
                  <a:pt x="39746" y="1569531"/>
                </a:lnTo>
                <a:lnTo>
                  <a:pt x="39746" y="4315623"/>
                </a:lnTo>
                <a:cubicBezTo>
                  <a:pt x="39746" y="4465845"/>
                  <a:pt x="161547" y="4587860"/>
                  <a:pt x="311983" y="4587860"/>
                </a:cubicBezTo>
                <a:lnTo>
                  <a:pt x="1961647" y="4587860"/>
                </a:lnTo>
                <a:cubicBezTo>
                  <a:pt x="2111869" y="4587860"/>
                  <a:pt x="2233884" y="4466059"/>
                  <a:pt x="2233884" y="4315623"/>
                </a:cubicBezTo>
                <a:lnTo>
                  <a:pt x="2233884" y="1302422"/>
                </a:lnTo>
                <a:lnTo>
                  <a:pt x="2238158" y="1302422"/>
                </a:lnTo>
                <a:cubicBezTo>
                  <a:pt x="2257817" y="1302422"/>
                  <a:pt x="2273630" y="1286609"/>
                  <a:pt x="2273630" y="1266950"/>
                </a:cubicBezTo>
                <a:lnTo>
                  <a:pt x="2273630" y="760939"/>
                </a:lnTo>
                <a:cubicBezTo>
                  <a:pt x="2273630" y="741280"/>
                  <a:pt x="2257817" y="725467"/>
                  <a:pt x="2238158" y="725467"/>
                </a:cubicBezTo>
                <a:close/>
                <a:moveTo>
                  <a:pt x="2154606" y="4299596"/>
                </a:moveTo>
                <a:cubicBezTo>
                  <a:pt x="2154606" y="4421612"/>
                  <a:pt x="2055669" y="4520549"/>
                  <a:pt x="1933654" y="4520549"/>
                </a:cubicBezTo>
                <a:lnTo>
                  <a:pt x="339976" y="4520549"/>
                </a:lnTo>
                <a:cubicBezTo>
                  <a:pt x="217961" y="4520549"/>
                  <a:pt x="119024" y="4421612"/>
                  <a:pt x="119024" y="4299596"/>
                </a:cubicBezTo>
                <a:lnTo>
                  <a:pt x="119024" y="288264"/>
                </a:lnTo>
                <a:cubicBezTo>
                  <a:pt x="119024" y="166249"/>
                  <a:pt x="217961" y="67311"/>
                  <a:pt x="339976" y="67311"/>
                </a:cubicBezTo>
                <a:lnTo>
                  <a:pt x="1933440" y="67311"/>
                </a:lnTo>
                <a:cubicBezTo>
                  <a:pt x="2055456" y="67311"/>
                  <a:pt x="2154393" y="166249"/>
                  <a:pt x="2154393" y="288264"/>
                </a:cubicBezTo>
                <a:lnTo>
                  <a:pt x="2154606" y="4299596"/>
                </a:lnTo>
                <a:lnTo>
                  <a:pt x="2154606" y="4299596"/>
                </a:lnTo>
                <a:close/>
              </a:path>
            </a:pathLst>
          </a:custGeom>
          <a:solidFill>
            <a:srgbClr val="0A334A"/>
          </a:solidFill>
          <a:ln w="21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8898F88F-93A8-4632-BB95-E13866FE5C73}"/>
              </a:ext>
            </a:extLst>
          </p:cNvPr>
          <p:cNvSpPr/>
          <p:nvPr userDrawn="1"/>
        </p:nvSpPr>
        <p:spPr>
          <a:xfrm>
            <a:off x="9256535" y="546015"/>
            <a:ext cx="2935466" cy="631198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 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9C14A2FE-9845-F243-8BE4-5C5F1AB154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t="65565" r="19427"/>
          <a:stretch/>
        </p:blipFill>
        <p:spPr>
          <a:xfrm>
            <a:off x="9111930" y="-1"/>
            <a:ext cx="3080070" cy="1193884"/>
          </a:xfrm>
          <a:prstGeom prst="rect">
            <a:avLst/>
          </a:prstGeom>
        </p:spPr>
      </p:pic>
      <p:pic>
        <p:nvPicPr>
          <p:cNvPr id="7" name="Graphique 6">
            <a:extLst>
              <a:ext uri="{FF2B5EF4-FFF2-40B4-BE49-F238E27FC236}">
                <a16:creationId xmlns:a16="http://schemas.microsoft.com/office/drawing/2014/main" id="{DB7E7194-8663-8748-A3EB-97494A1AA8C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257939" y="6110514"/>
            <a:ext cx="797928" cy="653143"/>
          </a:xfrm>
          <a:prstGeom prst="rect">
            <a:avLst/>
          </a:prstGeom>
        </p:spPr>
      </p:pic>
      <p:pic>
        <p:nvPicPr>
          <p:cNvPr id="14" name="Graphique 13">
            <a:extLst>
              <a:ext uri="{FF2B5EF4-FFF2-40B4-BE49-F238E27FC236}">
                <a16:creationId xmlns:a16="http://schemas.microsoft.com/office/drawing/2014/main" id="{39B1DD50-0D95-41D4-B185-19ACF32B18E6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356365" y="6167149"/>
            <a:ext cx="797928" cy="653143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33B5C8A3-26B7-4AD1-B770-64BB28B5952B}"/>
              </a:ext>
            </a:extLst>
          </p:cNvPr>
          <p:cNvSpPr txBox="1"/>
          <p:nvPr userDrawn="1"/>
        </p:nvSpPr>
        <p:spPr>
          <a:xfrm>
            <a:off x="9632664" y="333686"/>
            <a:ext cx="219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spc="-80">
                <a:solidFill>
                  <a:srgbClr val="0A334A"/>
                </a:solidFill>
                <a:latin typeface="Fair Prosper" pitchFamily="2" charset="0"/>
              </a:rPr>
              <a:t>Résultats</a:t>
            </a:r>
            <a:endParaRPr lang="fr-FR" sz="6000" spc="-80">
              <a:solidFill>
                <a:srgbClr val="0A334A"/>
              </a:solidFill>
              <a:latin typeface="Fair Prosper" pitchFamily="2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16914877-F1BC-0C4F-88CB-7B9B1A0E5C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/>
          <a:srcRect l="23964" t="41022"/>
          <a:stretch/>
        </p:blipFill>
        <p:spPr>
          <a:xfrm>
            <a:off x="0" y="-2"/>
            <a:ext cx="2027890" cy="734037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028549C6-DFBC-C348-A69B-0AE91AF4090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/>
          <a:srcRect l="24384" b="59498"/>
          <a:stretch/>
        </p:blipFill>
        <p:spPr>
          <a:xfrm>
            <a:off x="-1" y="6348777"/>
            <a:ext cx="2016686" cy="509223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E49CF662-E3B1-144F-840C-588EEC8EEF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/>
          <a:srcRect t="50000"/>
          <a:stretch/>
        </p:blipFill>
        <p:spPr>
          <a:xfrm>
            <a:off x="2391755" y="-2"/>
            <a:ext cx="889000" cy="431802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0280875B-BDBA-A849-B137-F83146BB94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/>
          <a:srcRect b="52621"/>
          <a:stretch/>
        </p:blipFill>
        <p:spPr>
          <a:xfrm>
            <a:off x="6984123" y="6453707"/>
            <a:ext cx="889000" cy="415179"/>
          </a:xfrm>
          <a:prstGeom prst="rect">
            <a:avLst/>
          </a:prstGeom>
        </p:spPr>
      </p:pic>
      <p:grpSp>
        <p:nvGrpSpPr>
          <p:cNvPr id="13" name="Graphique 4">
            <a:extLst>
              <a:ext uri="{FF2B5EF4-FFF2-40B4-BE49-F238E27FC236}">
                <a16:creationId xmlns:a16="http://schemas.microsoft.com/office/drawing/2014/main" id="{77DFE1A2-C388-0C45-A0FA-07B230CB108D}"/>
              </a:ext>
            </a:extLst>
          </p:cNvPr>
          <p:cNvGrpSpPr/>
          <p:nvPr userDrawn="1"/>
        </p:nvGrpSpPr>
        <p:grpSpPr>
          <a:xfrm>
            <a:off x="3578679" y="1416543"/>
            <a:ext cx="2033777" cy="475758"/>
            <a:chOff x="4975105" y="1416543"/>
            <a:chExt cx="2029273" cy="475758"/>
          </a:xfrm>
        </p:grpSpPr>
        <p:sp>
          <p:nvSpPr>
            <p:cNvPr id="15" name="Forme libre 14">
              <a:extLst>
                <a:ext uri="{FF2B5EF4-FFF2-40B4-BE49-F238E27FC236}">
                  <a16:creationId xmlns:a16="http://schemas.microsoft.com/office/drawing/2014/main" id="{C34F970D-FE15-EE45-89A0-E61D5D6D5C46}"/>
                </a:ext>
              </a:extLst>
            </p:cNvPr>
            <p:cNvSpPr/>
            <p:nvPr/>
          </p:nvSpPr>
          <p:spPr>
            <a:xfrm>
              <a:off x="4975105" y="1416543"/>
              <a:ext cx="2029273" cy="475758"/>
            </a:xfrm>
            <a:custGeom>
              <a:avLst/>
              <a:gdLst>
                <a:gd name="connsiteX0" fmla="*/ 1846970 w 2029273"/>
                <a:gd name="connsiteY0" fmla="*/ 0 h 346600"/>
                <a:gd name="connsiteX1" fmla="*/ 182517 w 2029273"/>
                <a:gd name="connsiteY1" fmla="*/ 0 h 346600"/>
                <a:gd name="connsiteX2" fmla="*/ 0 w 2029273"/>
                <a:gd name="connsiteY2" fmla="*/ 182489 h 346600"/>
                <a:gd name="connsiteX3" fmla="*/ 0 w 2029273"/>
                <a:gd name="connsiteY3" fmla="*/ 346600 h 346600"/>
                <a:gd name="connsiteX4" fmla="*/ 2029273 w 2029273"/>
                <a:gd name="connsiteY4" fmla="*/ 346600 h 346600"/>
                <a:gd name="connsiteX5" fmla="*/ 2029273 w 2029273"/>
                <a:gd name="connsiteY5" fmla="*/ 182489 h 346600"/>
                <a:gd name="connsiteX6" fmla="*/ 1846970 w 2029273"/>
                <a:gd name="connsiteY6" fmla="*/ 0 h 346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29273" h="346600">
                  <a:moveTo>
                    <a:pt x="1846970" y="0"/>
                  </a:moveTo>
                  <a:lnTo>
                    <a:pt x="182517" y="0"/>
                  </a:lnTo>
                  <a:cubicBezTo>
                    <a:pt x="81641" y="0"/>
                    <a:pt x="0" y="81628"/>
                    <a:pt x="0" y="182489"/>
                  </a:cubicBezTo>
                  <a:lnTo>
                    <a:pt x="0" y="346600"/>
                  </a:lnTo>
                  <a:lnTo>
                    <a:pt x="2029273" y="346600"/>
                  </a:lnTo>
                  <a:lnTo>
                    <a:pt x="2029273" y="182489"/>
                  </a:lnTo>
                  <a:cubicBezTo>
                    <a:pt x="2029487" y="81628"/>
                    <a:pt x="1947632" y="0"/>
                    <a:pt x="1846970" y="0"/>
                  </a:cubicBezTo>
                  <a:close/>
                </a:path>
              </a:pathLst>
            </a:custGeom>
            <a:solidFill>
              <a:srgbClr val="FFFFFF"/>
            </a:solidFill>
            <a:ln w="21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grpSp>
          <p:nvGrpSpPr>
            <p:cNvPr id="19" name="Graphique 4">
              <a:extLst>
                <a:ext uri="{FF2B5EF4-FFF2-40B4-BE49-F238E27FC236}">
                  <a16:creationId xmlns:a16="http://schemas.microsoft.com/office/drawing/2014/main" id="{02B21A11-8916-7C4C-BDA7-E47235FA1616}"/>
                </a:ext>
              </a:extLst>
            </p:cNvPr>
            <p:cNvGrpSpPr/>
            <p:nvPr/>
          </p:nvGrpSpPr>
          <p:grpSpPr>
            <a:xfrm>
              <a:off x="5108467" y="1474025"/>
              <a:ext cx="1762977" cy="76927"/>
              <a:chOff x="5108467" y="1474025"/>
              <a:chExt cx="1762977" cy="76927"/>
            </a:xfrm>
            <a:solidFill>
              <a:srgbClr val="0A334A"/>
            </a:solidFill>
          </p:grpSpPr>
          <p:sp>
            <p:nvSpPr>
              <p:cNvPr id="24" name="Forme libre 23">
                <a:extLst>
                  <a:ext uri="{FF2B5EF4-FFF2-40B4-BE49-F238E27FC236}">
                    <a16:creationId xmlns:a16="http://schemas.microsoft.com/office/drawing/2014/main" id="{6D27F02A-585E-0947-9894-3C4D9C4A3E43}"/>
                  </a:ext>
                </a:extLst>
              </p:cNvPr>
              <p:cNvSpPr/>
              <p:nvPr/>
            </p:nvSpPr>
            <p:spPr>
              <a:xfrm>
                <a:off x="5108467" y="1512275"/>
                <a:ext cx="20089" cy="38677"/>
              </a:xfrm>
              <a:custGeom>
                <a:avLst/>
                <a:gdLst>
                  <a:gd name="connsiteX0" fmla="*/ 19876 w 20089"/>
                  <a:gd name="connsiteY0" fmla="*/ 38677 h 38677"/>
                  <a:gd name="connsiteX1" fmla="*/ 0 w 20089"/>
                  <a:gd name="connsiteY1" fmla="*/ 38677 h 38677"/>
                  <a:gd name="connsiteX2" fmla="*/ 0 w 20089"/>
                  <a:gd name="connsiteY2" fmla="*/ 38677 h 38677"/>
                  <a:gd name="connsiteX3" fmla="*/ 0 w 20089"/>
                  <a:gd name="connsiteY3" fmla="*/ 1282 h 38677"/>
                  <a:gd name="connsiteX4" fmla="*/ 1282 w 20089"/>
                  <a:gd name="connsiteY4" fmla="*/ 0 h 38677"/>
                  <a:gd name="connsiteX5" fmla="*/ 18807 w 20089"/>
                  <a:gd name="connsiteY5" fmla="*/ 0 h 38677"/>
                  <a:gd name="connsiteX6" fmla="*/ 20090 w 20089"/>
                  <a:gd name="connsiteY6" fmla="*/ 1282 h 38677"/>
                  <a:gd name="connsiteX7" fmla="*/ 19876 w 20089"/>
                  <a:gd name="connsiteY7" fmla="*/ 38677 h 38677"/>
                  <a:gd name="connsiteX8" fmla="*/ 19876 w 20089"/>
                  <a:gd name="connsiteY8" fmla="*/ 38677 h 386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0089" h="38677">
                    <a:moveTo>
                      <a:pt x="19876" y="38677"/>
                    </a:moveTo>
                    <a:lnTo>
                      <a:pt x="0" y="38677"/>
                    </a:lnTo>
                    <a:cubicBezTo>
                      <a:pt x="0" y="38677"/>
                      <a:pt x="0" y="38677"/>
                      <a:pt x="0" y="38677"/>
                    </a:cubicBezTo>
                    <a:lnTo>
                      <a:pt x="0" y="1282"/>
                    </a:lnTo>
                    <a:cubicBezTo>
                      <a:pt x="0" y="641"/>
                      <a:pt x="641" y="0"/>
                      <a:pt x="1282" y="0"/>
                    </a:cubicBezTo>
                    <a:lnTo>
                      <a:pt x="18807" y="0"/>
                    </a:lnTo>
                    <a:cubicBezTo>
                      <a:pt x="19662" y="0"/>
                      <a:pt x="20090" y="641"/>
                      <a:pt x="20090" y="1282"/>
                    </a:cubicBezTo>
                    <a:lnTo>
                      <a:pt x="19876" y="38677"/>
                    </a:lnTo>
                    <a:cubicBezTo>
                      <a:pt x="20090" y="38677"/>
                      <a:pt x="20090" y="38677"/>
                      <a:pt x="19876" y="38677"/>
                    </a:cubicBezTo>
                    <a:close/>
                  </a:path>
                </a:pathLst>
              </a:custGeom>
              <a:solidFill>
                <a:srgbClr val="0A334A"/>
              </a:solidFill>
              <a:ln w="21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25" name="Forme libre 24">
                <a:extLst>
                  <a:ext uri="{FF2B5EF4-FFF2-40B4-BE49-F238E27FC236}">
                    <a16:creationId xmlns:a16="http://schemas.microsoft.com/office/drawing/2014/main" id="{A645F3C0-46D8-D242-9262-36C0631069AE}"/>
                  </a:ext>
                </a:extLst>
              </p:cNvPr>
              <p:cNvSpPr/>
              <p:nvPr/>
            </p:nvSpPr>
            <p:spPr>
              <a:xfrm>
                <a:off x="5139243" y="1499026"/>
                <a:ext cx="20089" cy="51925"/>
              </a:xfrm>
              <a:custGeom>
                <a:avLst/>
                <a:gdLst>
                  <a:gd name="connsiteX0" fmla="*/ 19876 w 20089"/>
                  <a:gd name="connsiteY0" fmla="*/ 51926 h 51925"/>
                  <a:gd name="connsiteX1" fmla="*/ 0 w 20089"/>
                  <a:gd name="connsiteY1" fmla="*/ 51926 h 51925"/>
                  <a:gd name="connsiteX2" fmla="*/ 0 w 20089"/>
                  <a:gd name="connsiteY2" fmla="*/ 51926 h 51925"/>
                  <a:gd name="connsiteX3" fmla="*/ 0 w 20089"/>
                  <a:gd name="connsiteY3" fmla="*/ 1282 h 51925"/>
                  <a:gd name="connsiteX4" fmla="*/ 1282 w 20089"/>
                  <a:gd name="connsiteY4" fmla="*/ 0 h 51925"/>
                  <a:gd name="connsiteX5" fmla="*/ 18807 w 20089"/>
                  <a:gd name="connsiteY5" fmla="*/ 0 h 51925"/>
                  <a:gd name="connsiteX6" fmla="*/ 20090 w 20089"/>
                  <a:gd name="connsiteY6" fmla="*/ 1282 h 51925"/>
                  <a:gd name="connsiteX7" fmla="*/ 19876 w 20089"/>
                  <a:gd name="connsiteY7" fmla="*/ 51926 h 51925"/>
                  <a:gd name="connsiteX8" fmla="*/ 19876 w 20089"/>
                  <a:gd name="connsiteY8" fmla="*/ 51926 h 519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0089" h="51925">
                    <a:moveTo>
                      <a:pt x="19876" y="51926"/>
                    </a:moveTo>
                    <a:lnTo>
                      <a:pt x="0" y="51926"/>
                    </a:lnTo>
                    <a:cubicBezTo>
                      <a:pt x="0" y="51926"/>
                      <a:pt x="0" y="51926"/>
                      <a:pt x="0" y="51926"/>
                    </a:cubicBezTo>
                    <a:lnTo>
                      <a:pt x="0" y="1282"/>
                    </a:lnTo>
                    <a:cubicBezTo>
                      <a:pt x="0" y="641"/>
                      <a:pt x="641" y="0"/>
                      <a:pt x="1282" y="0"/>
                    </a:cubicBezTo>
                    <a:lnTo>
                      <a:pt x="18807" y="0"/>
                    </a:lnTo>
                    <a:cubicBezTo>
                      <a:pt x="19662" y="0"/>
                      <a:pt x="20090" y="641"/>
                      <a:pt x="20090" y="1282"/>
                    </a:cubicBezTo>
                    <a:lnTo>
                      <a:pt x="19876" y="51926"/>
                    </a:lnTo>
                    <a:cubicBezTo>
                      <a:pt x="20090" y="51926"/>
                      <a:pt x="19876" y="51926"/>
                      <a:pt x="19876" y="51926"/>
                    </a:cubicBezTo>
                    <a:close/>
                  </a:path>
                </a:pathLst>
              </a:custGeom>
              <a:solidFill>
                <a:srgbClr val="0A334A"/>
              </a:solidFill>
              <a:ln w="21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26" name="Forme libre 25">
                <a:extLst>
                  <a:ext uri="{FF2B5EF4-FFF2-40B4-BE49-F238E27FC236}">
                    <a16:creationId xmlns:a16="http://schemas.microsoft.com/office/drawing/2014/main" id="{8F541B06-EE93-7B4F-9EF3-10FB748CA5B8}"/>
                  </a:ext>
                </a:extLst>
              </p:cNvPr>
              <p:cNvSpPr/>
              <p:nvPr/>
            </p:nvSpPr>
            <p:spPr>
              <a:xfrm>
                <a:off x="5169805" y="1486632"/>
                <a:ext cx="20089" cy="64319"/>
              </a:xfrm>
              <a:custGeom>
                <a:avLst/>
                <a:gdLst>
                  <a:gd name="connsiteX0" fmla="*/ 20090 w 20089"/>
                  <a:gd name="connsiteY0" fmla="*/ 64320 h 64319"/>
                  <a:gd name="connsiteX1" fmla="*/ 0 w 20089"/>
                  <a:gd name="connsiteY1" fmla="*/ 64320 h 64319"/>
                  <a:gd name="connsiteX2" fmla="*/ 0 w 20089"/>
                  <a:gd name="connsiteY2" fmla="*/ 64320 h 64319"/>
                  <a:gd name="connsiteX3" fmla="*/ 0 w 20089"/>
                  <a:gd name="connsiteY3" fmla="*/ 1282 h 64319"/>
                  <a:gd name="connsiteX4" fmla="*/ 1282 w 20089"/>
                  <a:gd name="connsiteY4" fmla="*/ 0 h 64319"/>
                  <a:gd name="connsiteX5" fmla="*/ 18807 w 20089"/>
                  <a:gd name="connsiteY5" fmla="*/ 0 h 64319"/>
                  <a:gd name="connsiteX6" fmla="*/ 20090 w 20089"/>
                  <a:gd name="connsiteY6" fmla="*/ 1282 h 64319"/>
                  <a:gd name="connsiteX7" fmla="*/ 20090 w 20089"/>
                  <a:gd name="connsiteY7" fmla="*/ 64320 h 64319"/>
                  <a:gd name="connsiteX8" fmla="*/ 20090 w 20089"/>
                  <a:gd name="connsiteY8" fmla="*/ 64320 h 643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0089" h="64319">
                    <a:moveTo>
                      <a:pt x="20090" y="64320"/>
                    </a:moveTo>
                    <a:lnTo>
                      <a:pt x="0" y="64320"/>
                    </a:lnTo>
                    <a:cubicBezTo>
                      <a:pt x="0" y="64320"/>
                      <a:pt x="0" y="64320"/>
                      <a:pt x="0" y="64320"/>
                    </a:cubicBezTo>
                    <a:lnTo>
                      <a:pt x="0" y="1282"/>
                    </a:lnTo>
                    <a:cubicBezTo>
                      <a:pt x="0" y="641"/>
                      <a:pt x="641" y="0"/>
                      <a:pt x="1282" y="0"/>
                    </a:cubicBezTo>
                    <a:lnTo>
                      <a:pt x="18807" y="0"/>
                    </a:lnTo>
                    <a:cubicBezTo>
                      <a:pt x="19662" y="0"/>
                      <a:pt x="20090" y="641"/>
                      <a:pt x="20090" y="1282"/>
                    </a:cubicBezTo>
                    <a:lnTo>
                      <a:pt x="20090" y="64320"/>
                    </a:lnTo>
                    <a:cubicBezTo>
                      <a:pt x="20090" y="64320"/>
                      <a:pt x="20090" y="64320"/>
                      <a:pt x="20090" y="64320"/>
                    </a:cubicBezTo>
                    <a:close/>
                  </a:path>
                </a:pathLst>
              </a:custGeom>
              <a:solidFill>
                <a:srgbClr val="0A334A"/>
              </a:solidFill>
              <a:ln w="21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27" name="Forme libre 26">
                <a:extLst>
                  <a:ext uri="{FF2B5EF4-FFF2-40B4-BE49-F238E27FC236}">
                    <a16:creationId xmlns:a16="http://schemas.microsoft.com/office/drawing/2014/main" id="{51EFA3BD-1DCF-7A49-BB59-67BE8E6D5842}"/>
                  </a:ext>
                </a:extLst>
              </p:cNvPr>
              <p:cNvSpPr/>
              <p:nvPr/>
            </p:nvSpPr>
            <p:spPr>
              <a:xfrm>
                <a:off x="5200580" y="1474025"/>
                <a:ext cx="20089" cy="76927"/>
              </a:xfrm>
              <a:custGeom>
                <a:avLst/>
                <a:gdLst>
                  <a:gd name="connsiteX0" fmla="*/ 20090 w 20089"/>
                  <a:gd name="connsiteY0" fmla="*/ 76927 h 76927"/>
                  <a:gd name="connsiteX1" fmla="*/ 0 w 20089"/>
                  <a:gd name="connsiteY1" fmla="*/ 76927 h 76927"/>
                  <a:gd name="connsiteX2" fmla="*/ 0 w 20089"/>
                  <a:gd name="connsiteY2" fmla="*/ 76927 h 76927"/>
                  <a:gd name="connsiteX3" fmla="*/ 0 w 20089"/>
                  <a:gd name="connsiteY3" fmla="*/ 1282 h 76927"/>
                  <a:gd name="connsiteX4" fmla="*/ 1282 w 20089"/>
                  <a:gd name="connsiteY4" fmla="*/ 0 h 76927"/>
                  <a:gd name="connsiteX5" fmla="*/ 18807 w 20089"/>
                  <a:gd name="connsiteY5" fmla="*/ 0 h 76927"/>
                  <a:gd name="connsiteX6" fmla="*/ 20090 w 20089"/>
                  <a:gd name="connsiteY6" fmla="*/ 1282 h 76927"/>
                  <a:gd name="connsiteX7" fmla="*/ 20090 w 20089"/>
                  <a:gd name="connsiteY7" fmla="*/ 76927 h 76927"/>
                  <a:gd name="connsiteX8" fmla="*/ 20090 w 20089"/>
                  <a:gd name="connsiteY8" fmla="*/ 76927 h 769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0089" h="76927">
                    <a:moveTo>
                      <a:pt x="20090" y="76927"/>
                    </a:moveTo>
                    <a:lnTo>
                      <a:pt x="0" y="76927"/>
                    </a:lnTo>
                    <a:cubicBezTo>
                      <a:pt x="0" y="76927"/>
                      <a:pt x="0" y="76927"/>
                      <a:pt x="0" y="76927"/>
                    </a:cubicBezTo>
                    <a:lnTo>
                      <a:pt x="0" y="1282"/>
                    </a:lnTo>
                    <a:cubicBezTo>
                      <a:pt x="0" y="641"/>
                      <a:pt x="641" y="0"/>
                      <a:pt x="1282" y="0"/>
                    </a:cubicBezTo>
                    <a:lnTo>
                      <a:pt x="18807" y="0"/>
                    </a:lnTo>
                    <a:cubicBezTo>
                      <a:pt x="19662" y="0"/>
                      <a:pt x="20090" y="641"/>
                      <a:pt x="20090" y="1282"/>
                    </a:cubicBezTo>
                    <a:lnTo>
                      <a:pt x="20090" y="76927"/>
                    </a:lnTo>
                    <a:cubicBezTo>
                      <a:pt x="20090" y="76927"/>
                      <a:pt x="20090" y="76927"/>
                      <a:pt x="20090" y="76927"/>
                    </a:cubicBezTo>
                    <a:close/>
                  </a:path>
                </a:pathLst>
              </a:custGeom>
              <a:solidFill>
                <a:srgbClr val="0A334A"/>
              </a:solidFill>
              <a:ln w="21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28" name="Forme libre 27">
                <a:extLst>
                  <a:ext uri="{FF2B5EF4-FFF2-40B4-BE49-F238E27FC236}">
                    <a16:creationId xmlns:a16="http://schemas.microsoft.com/office/drawing/2014/main" id="{3B416C29-FE4E-C04A-91BF-5CB5722F54CC}"/>
                  </a:ext>
                </a:extLst>
              </p:cNvPr>
              <p:cNvSpPr/>
              <p:nvPr/>
            </p:nvSpPr>
            <p:spPr>
              <a:xfrm>
                <a:off x="6770996" y="1503300"/>
                <a:ext cx="84633" cy="47438"/>
              </a:xfrm>
              <a:custGeom>
                <a:avLst/>
                <a:gdLst>
                  <a:gd name="connsiteX0" fmla="*/ 0 w 84633"/>
                  <a:gd name="connsiteY0" fmla="*/ 0 h 47438"/>
                  <a:gd name="connsiteX1" fmla="*/ 84633 w 84633"/>
                  <a:gd name="connsiteY1" fmla="*/ 0 h 47438"/>
                  <a:gd name="connsiteX2" fmla="*/ 84633 w 84633"/>
                  <a:gd name="connsiteY2" fmla="*/ 47439 h 47438"/>
                  <a:gd name="connsiteX3" fmla="*/ 0 w 84633"/>
                  <a:gd name="connsiteY3" fmla="*/ 47439 h 474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4633" h="47438">
                    <a:moveTo>
                      <a:pt x="0" y="0"/>
                    </a:moveTo>
                    <a:lnTo>
                      <a:pt x="84633" y="0"/>
                    </a:lnTo>
                    <a:lnTo>
                      <a:pt x="84633" y="47439"/>
                    </a:lnTo>
                    <a:lnTo>
                      <a:pt x="0" y="47439"/>
                    </a:lnTo>
                    <a:close/>
                  </a:path>
                </a:pathLst>
              </a:custGeom>
              <a:solidFill>
                <a:srgbClr val="0A334A"/>
              </a:solidFill>
              <a:ln w="21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29" name="Forme libre 28">
                <a:extLst>
                  <a:ext uri="{FF2B5EF4-FFF2-40B4-BE49-F238E27FC236}">
                    <a16:creationId xmlns:a16="http://schemas.microsoft.com/office/drawing/2014/main" id="{EFF22043-12BA-A24F-8A7E-DD002E5D7907}"/>
                  </a:ext>
                </a:extLst>
              </p:cNvPr>
              <p:cNvSpPr/>
              <p:nvPr/>
            </p:nvSpPr>
            <p:spPr>
              <a:xfrm>
                <a:off x="6843234" y="1513984"/>
                <a:ext cx="28211" cy="26069"/>
              </a:xfrm>
              <a:custGeom>
                <a:avLst/>
                <a:gdLst>
                  <a:gd name="connsiteX0" fmla="*/ 0 w 28211"/>
                  <a:gd name="connsiteY0" fmla="*/ 0 h 26069"/>
                  <a:gd name="connsiteX1" fmla="*/ 28211 w 28211"/>
                  <a:gd name="connsiteY1" fmla="*/ 0 h 26069"/>
                  <a:gd name="connsiteX2" fmla="*/ 28211 w 28211"/>
                  <a:gd name="connsiteY2" fmla="*/ 26070 h 26069"/>
                  <a:gd name="connsiteX3" fmla="*/ 0 w 28211"/>
                  <a:gd name="connsiteY3" fmla="*/ 26070 h 260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211" h="26069">
                    <a:moveTo>
                      <a:pt x="0" y="0"/>
                    </a:moveTo>
                    <a:lnTo>
                      <a:pt x="28211" y="0"/>
                    </a:lnTo>
                    <a:lnTo>
                      <a:pt x="28211" y="26070"/>
                    </a:lnTo>
                    <a:lnTo>
                      <a:pt x="0" y="26070"/>
                    </a:lnTo>
                    <a:close/>
                  </a:path>
                </a:pathLst>
              </a:custGeom>
              <a:solidFill>
                <a:srgbClr val="0A334A"/>
              </a:solidFill>
              <a:ln w="21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</p:grpSp>
        <p:grpSp>
          <p:nvGrpSpPr>
            <p:cNvPr id="20" name="Graphique 4">
              <a:extLst>
                <a:ext uri="{FF2B5EF4-FFF2-40B4-BE49-F238E27FC236}">
                  <a16:creationId xmlns:a16="http://schemas.microsoft.com/office/drawing/2014/main" id="{ADC8361D-1234-AC40-84D9-A2728359C173}"/>
                </a:ext>
              </a:extLst>
            </p:cNvPr>
            <p:cNvGrpSpPr/>
            <p:nvPr/>
          </p:nvGrpSpPr>
          <p:grpSpPr>
            <a:xfrm>
              <a:off x="5775488" y="1459494"/>
              <a:ext cx="428936" cy="71371"/>
              <a:chOff x="5775488" y="1459494"/>
              <a:chExt cx="428936" cy="71371"/>
            </a:xfrm>
            <a:solidFill>
              <a:srgbClr val="3F4651"/>
            </a:solidFill>
          </p:grpSpPr>
          <p:sp>
            <p:nvSpPr>
              <p:cNvPr id="22" name="Forme libre 21">
                <a:extLst>
                  <a:ext uri="{FF2B5EF4-FFF2-40B4-BE49-F238E27FC236}">
                    <a16:creationId xmlns:a16="http://schemas.microsoft.com/office/drawing/2014/main" id="{58FFFF50-6CCA-454F-A975-5ED81984665A}"/>
                  </a:ext>
                </a:extLst>
              </p:cNvPr>
              <p:cNvSpPr/>
              <p:nvPr/>
            </p:nvSpPr>
            <p:spPr>
              <a:xfrm>
                <a:off x="6133042" y="1459494"/>
                <a:ext cx="71382" cy="71371"/>
              </a:xfrm>
              <a:custGeom>
                <a:avLst/>
                <a:gdLst>
                  <a:gd name="connsiteX0" fmla="*/ 71383 w 71382"/>
                  <a:gd name="connsiteY0" fmla="*/ 35686 h 71371"/>
                  <a:gd name="connsiteX1" fmla="*/ 35691 w 71382"/>
                  <a:gd name="connsiteY1" fmla="*/ 71371 h 71371"/>
                  <a:gd name="connsiteX2" fmla="*/ 0 w 71382"/>
                  <a:gd name="connsiteY2" fmla="*/ 35686 h 71371"/>
                  <a:gd name="connsiteX3" fmla="*/ 35691 w 71382"/>
                  <a:gd name="connsiteY3" fmla="*/ 0 h 71371"/>
                  <a:gd name="connsiteX4" fmla="*/ 71383 w 71382"/>
                  <a:gd name="connsiteY4" fmla="*/ 35686 h 713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1382" h="71371">
                    <a:moveTo>
                      <a:pt x="71383" y="35686"/>
                    </a:moveTo>
                    <a:cubicBezTo>
                      <a:pt x="71383" y="55345"/>
                      <a:pt x="55354" y="71371"/>
                      <a:pt x="35691" y="71371"/>
                    </a:cubicBezTo>
                    <a:cubicBezTo>
                      <a:pt x="16029" y="71371"/>
                      <a:pt x="0" y="55345"/>
                      <a:pt x="0" y="35686"/>
                    </a:cubicBezTo>
                    <a:cubicBezTo>
                      <a:pt x="0" y="16027"/>
                      <a:pt x="16029" y="0"/>
                      <a:pt x="35691" y="0"/>
                    </a:cubicBezTo>
                    <a:cubicBezTo>
                      <a:pt x="55354" y="214"/>
                      <a:pt x="71383" y="16027"/>
                      <a:pt x="71383" y="35686"/>
                    </a:cubicBezTo>
                    <a:close/>
                  </a:path>
                </a:pathLst>
              </a:custGeom>
              <a:solidFill>
                <a:srgbClr val="3F4651"/>
              </a:solidFill>
              <a:ln w="21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23" name="Forme libre 22">
                <a:extLst>
                  <a:ext uri="{FF2B5EF4-FFF2-40B4-BE49-F238E27FC236}">
                    <a16:creationId xmlns:a16="http://schemas.microsoft.com/office/drawing/2014/main" id="{B0A32D9A-AD10-704A-94DA-F270D6C5E2C9}"/>
                  </a:ext>
                </a:extLst>
              </p:cNvPr>
              <p:cNvSpPr/>
              <p:nvPr/>
            </p:nvSpPr>
            <p:spPr>
              <a:xfrm>
                <a:off x="5775488" y="1473597"/>
                <a:ext cx="285530" cy="39745"/>
              </a:xfrm>
              <a:custGeom>
                <a:avLst/>
                <a:gdLst>
                  <a:gd name="connsiteX0" fmla="*/ 267150 w 285530"/>
                  <a:gd name="connsiteY0" fmla="*/ 39746 h 39745"/>
                  <a:gd name="connsiteX1" fmla="*/ 18380 w 285530"/>
                  <a:gd name="connsiteY1" fmla="*/ 39746 h 39745"/>
                  <a:gd name="connsiteX2" fmla="*/ 0 w 285530"/>
                  <a:gd name="connsiteY2" fmla="*/ 21369 h 39745"/>
                  <a:gd name="connsiteX3" fmla="*/ 0 w 285530"/>
                  <a:gd name="connsiteY3" fmla="*/ 18377 h 39745"/>
                  <a:gd name="connsiteX4" fmla="*/ 18380 w 285530"/>
                  <a:gd name="connsiteY4" fmla="*/ 0 h 39745"/>
                  <a:gd name="connsiteX5" fmla="*/ 267150 w 285530"/>
                  <a:gd name="connsiteY5" fmla="*/ 0 h 39745"/>
                  <a:gd name="connsiteX6" fmla="*/ 285530 w 285530"/>
                  <a:gd name="connsiteY6" fmla="*/ 18377 h 39745"/>
                  <a:gd name="connsiteX7" fmla="*/ 285530 w 285530"/>
                  <a:gd name="connsiteY7" fmla="*/ 21369 h 39745"/>
                  <a:gd name="connsiteX8" fmla="*/ 267150 w 285530"/>
                  <a:gd name="connsiteY8" fmla="*/ 39746 h 39745"/>
                  <a:gd name="connsiteX9" fmla="*/ 267150 w 285530"/>
                  <a:gd name="connsiteY9" fmla="*/ 39746 h 397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85530" h="39745">
                    <a:moveTo>
                      <a:pt x="267150" y="39746"/>
                    </a:moveTo>
                    <a:lnTo>
                      <a:pt x="18380" y="39746"/>
                    </a:lnTo>
                    <a:cubicBezTo>
                      <a:pt x="8121" y="39746"/>
                      <a:pt x="0" y="31412"/>
                      <a:pt x="0" y="21369"/>
                    </a:cubicBezTo>
                    <a:lnTo>
                      <a:pt x="0" y="18377"/>
                    </a:lnTo>
                    <a:cubicBezTo>
                      <a:pt x="0" y="8120"/>
                      <a:pt x="8335" y="0"/>
                      <a:pt x="18380" y="0"/>
                    </a:cubicBezTo>
                    <a:lnTo>
                      <a:pt x="267150" y="0"/>
                    </a:lnTo>
                    <a:cubicBezTo>
                      <a:pt x="277409" y="0"/>
                      <a:pt x="285530" y="8334"/>
                      <a:pt x="285530" y="18377"/>
                    </a:cubicBezTo>
                    <a:lnTo>
                      <a:pt x="285530" y="21369"/>
                    </a:lnTo>
                    <a:cubicBezTo>
                      <a:pt x="285530" y="31412"/>
                      <a:pt x="277195" y="39746"/>
                      <a:pt x="267150" y="39746"/>
                    </a:cubicBezTo>
                    <a:lnTo>
                      <a:pt x="267150" y="39746"/>
                    </a:lnTo>
                    <a:close/>
                  </a:path>
                </a:pathLst>
              </a:custGeom>
              <a:solidFill>
                <a:srgbClr val="3F4651"/>
              </a:solidFill>
              <a:ln w="21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</p:grpSp>
        <p:sp>
          <p:nvSpPr>
            <p:cNvPr id="21" name="Forme libre 20">
              <a:extLst>
                <a:ext uri="{FF2B5EF4-FFF2-40B4-BE49-F238E27FC236}">
                  <a16:creationId xmlns:a16="http://schemas.microsoft.com/office/drawing/2014/main" id="{553DF6FD-9C21-474E-A22A-8304B622DC22}"/>
                </a:ext>
              </a:extLst>
            </p:cNvPr>
            <p:cNvSpPr/>
            <p:nvPr/>
          </p:nvSpPr>
          <p:spPr>
            <a:xfrm>
              <a:off x="5281153" y="1623606"/>
              <a:ext cx="1273986" cy="75217"/>
            </a:xfrm>
            <a:custGeom>
              <a:avLst/>
              <a:gdLst>
                <a:gd name="connsiteX0" fmla="*/ 0 w 1273986"/>
                <a:gd name="connsiteY0" fmla="*/ 0 h 75217"/>
                <a:gd name="connsiteX1" fmla="*/ 1273986 w 1273986"/>
                <a:gd name="connsiteY1" fmla="*/ 0 h 75217"/>
                <a:gd name="connsiteX2" fmla="*/ 1273986 w 1273986"/>
                <a:gd name="connsiteY2" fmla="*/ 75218 h 75217"/>
                <a:gd name="connsiteX3" fmla="*/ 0 w 1273986"/>
                <a:gd name="connsiteY3" fmla="*/ 75218 h 752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73986" h="75217">
                  <a:moveTo>
                    <a:pt x="0" y="0"/>
                  </a:moveTo>
                  <a:lnTo>
                    <a:pt x="1273986" y="0"/>
                  </a:lnTo>
                  <a:lnTo>
                    <a:pt x="1273986" y="75218"/>
                  </a:lnTo>
                  <a:lnTo>
                    <a:pt x="0" y="75218"/>
                  </a:lnTo>
                  <a:close/>
                </a:path>
              </a:pathLst>
            </a:custGeom>
            <a:solidFill>
              <a:srgbClr val="EAEAEA"/>
            </a:solidFill>
            <a:ln w="21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234165278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69D2852-042C-764D-B941-D886C606123B}"/>
              </a:ext>
            </a:extLst>
          </p:cNvPr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gradFill flip="none" rotWithShape="0">
            <a:gsLst>
              <a:gs pos="0">
                <a:srgbClr val="A6EBF1"/>
              </a:gs>
              <a:gs pos="100000">
                <a:srgbClr val="7DC7CC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Graphique 6">
            <a:extLst>
              <a:ext uri="{FF2B5EF4-FFF2-40B4-BE49-F238E27FC236}">
                <a16:creationId xmlns:a16="http://schemas.microsoft.com/office/drawing/2014/main" id="{CCCEB1D6-F6E1-464F-AAFF-5D209E3F42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678" t="14643" r="31599" b="19868"/>
          <a:stretch/>
        </p:blipFill>
        <p:spPr>
          <a:xfrm>
            <a:off x="3655825" y="0"/>
            <a:ext cx="8536175" cy="6858000"/>
          </a:xfrm>
          <a:prstGeom prst="rect">
            <a:avLst/>
          </a:prstGeom>
        </p:spPr>
      </p:pic>
      <p:sp>
        <p:nvSpPr>
          <p:cNvPr id="9" name="Forme libre : forme 11">
            <a:extLst>
              <a:ext uri="{FF2B5EF4-FFF2-40B4-BE49-F238E27FC236}">
                <a16:creationId xmlns:a16="http://schemas.microsoft.com/office/drawing/2014/main" id="{CB9D0F8E-EE0B-7F4F-95BA-EA30E669C7BD}"/>
              </a:ext>
            </a:extLst>
          </p:cNvPr>
          <p:cNvSpPr/>
          <p:nvPr userDrawn="1"/>
        </p:nvSpPr>
        <p:spPr>
          <a:xfrm>
            <a:off x="3458753" y="1349232"/>
            <a:ext cx="2273630" cy="4587860"/>
          </a:xfrm>
          <a:custGeom>
            <a:avLst/>
            <a:gdLst>
              <a:gd name="connsiteX0" fmla="*/ 2238158 w 2273630"/>
              <a:gd name="connsiteY0" fmla="*/ 725467 h 4587860"/>
              <a:gd name="connsiteX1" fmla="*/ 2233884 w 2273630"/>
              <a:gd name="connsiteY1" fmla="*/ 725467 h 4587860"/>
              <a:gd name="connsiteX2" fmla="*/ 2233884 w 2273630"/>
              <a:gd name="connsiteY2" fmla="*/ 272237 h 4587860"/>
              <a:gd name="connsiteX3" fmla="*/ 1961647 w 2273630"/>
              <a:gd name="connsiteY3" fmla="*/ 0 h 4587860"/>
              <a:gd name="connsiteX4" fmla="*/ 311983 w 2273630"/>
              <a:gd name="connsiteY4" fmla="*/ 0 h 4587860"/>
              <a:gd name="connsiteX5" fmla="*/ 39746 w 2273630"/>
              <a:gd name="connsiteY5" fmla="*/ 272237 h 4587860"/>
              <a:gd name="connsiteX6" fmla="*/ 39746 w 2273630"/>
              <a:gd name="connsiteY6" fmla="*/ 725467 h 4587860"/>
              <a:gd name="connsiteX7" fmla="*/ 35472 w 2273630"/>
              <a:gd name="connsiteY7" fmla="*/ 725467 h 4587860"/>
              <a:gd name="connsiteX8" fmla="*/ 0 w 2273630"/>
              <a:gd name="connsiteY8" fmla="*/ 760939 h 4587860"/>
              <a:gd name="connsiteX9" fmla="*/ 0 w 2273630"/>
              <a:gd name="connsiteY9" fmla="*/ 1074632 h 4587860"/>
              <a:gd name="connsiteX10" fmla="*/ 35472 w 2273630"/>
              <a:gd name="connsiteY10" fmla="*/ 1110104 h 4587860"/>
              <a:gd name="connsiteX11" fmla="*/ 39746 w 2273630"/>
              <a:gd name="connsiteY11" fmla="*/ 1110104 h 4587860"/>
              <a:gd name="connsiteX12" fmla="*/ 39746 w 2273630"/>
              <a:gd name="connsiteY12" fmla="*/ 1184895 h 4587860"/>
              <a:gd name="connsiteX13" fmla="*/ 35472 w 2273630"/>
              <a:gd name="connsiteY13" fmla="*/ 1184895 h 4587860"/>
              <a:gd name="connsiteX14" fmla="*/ 0 w 2273630"/>
              <a:gd name="connsiteY14" fmla="*/ 1220366 h 4587860"/>
              <a:gd name="connsiteX15" fmla="*/ 0 w 2273630"/>
              <a:gd name="connsiteY15" fmla="*/ 1534059 h 4587860"/>
              <a:gd name="connsiteX16" fmla="*/ 35472 w 2273630"/>
              <a:gd name="connsiteY16" fmla="*/ 1569531 h 4587860"/>
              <a:gd name="connsiteX17" fmla="*/ 39746 w 2273630"/>
              <a:gd name="connsiteY17" fmla="*/ 1569531 h 4587860"/>
              <a:gd name="connsiteX18" fmla="*/ 39746 w 2273630"/>
              <a:gd name="connsiteY18" fmla="*/ 4315623 h 4587860"/>
              <a:gd name="connsiteX19" fmla="*/ 311983 w 2273630"/>
              <a:gd name="connsiteY19" fmla="*/ 4587860 h 4587860"/>
              <a:gd name="connsiteX20" fmla="*/ 1961647 w 2273630"/>
              <a:gd name="connsiteY20" fmla="*/ 4587860 h 4587860"/>
              <a:gd name="connsiteX21" fmla="*/ 2233884 w 2273630"/>
              <a:gd name="connsiteY21" fmla="*/ 4315623 h 4587860"/>
              <a:gd name="connsiteX22" fmla="*/ 2233884 w 2273630"/>
              <a:gd name="connsiteY22" fmla="*/ 1302422 h 4587860"/>
              <a:gd name="connsiteX23" fmla="*/ 2238158 w 2273630"/>
              <a:gd name="connsiteY23" fmla="*/ 1302422 h 4587860"/>
              <a:gd name="connsiteX24" fmla="*/ 2273630 w 2273630"/>
              <a:gd name="connsiteY24" fmla="*/ 1266950 h 4587860"/>
              <a:gd name="connsiteX25" fmla="*/ 2273630 w 2273630"/>
              <a:gd name="connsiteY25" fmla="*/ 760939 h 4587860"/>
              <a:gd name="connsiteX26" fmla="*/ 2238158 w 2273630"/>
              <a:gd name="connsiteY26" fmla="*/ 725467 h 4587860"/>
              <a:gd name="connsiteX27" fmla="*/ 2154606 w 2273630"/>
              <a:gd name="connsiteY27" fmla="*/ 4299596 h 4587860"/>
              <a:gd name="connsiteX28" fmla="*/ 1933654 w 2273630"/>
              <a:gd name="connsiteY28" fmla="*/ 4520549 h 4587860"/>
              <a:gd name="connsiteX29" fmla="*/ 339976 w 2273630"/>
              <a:gd name="connsiteY29" fmla="*/ 4520549 h 4587860"/>
              <a:gd name="connsiteX30" fmla="*/ 119024 w 2273630"/>
              <a:gd name="connsiteY30" fmla="*/ 4299596 h 4587860"/>
              <a:gd name="connsiteX31" fmla="*/ 119024 w 2273630"/>
              <a:gd name="connsiteY31" fmla="*/ 288264 h 4587860"/>
              <a:gd name="connsiteX32" fmla="*/ 339976 w 2273630"/>
              <a:gd name="connsiteY32" fmla="*/ 67311 h 4587860"/>
              <a:gd name="connsiteX33" fmla="*/ 1933440 w 2273630"/>
              <a:gd name="connsiteY33" fmla="*/ 67311 h 4587860"/>
              <a:gd name="connsiteX34" fmla="*/ 2154393 w 2273630"/>
              <a:gd name="connsiteY34" fmla="*/ 288264 h 4587860"/>
              <a:gd name="connsiteX35" fmla="*/ 2154606 w 2273630"/>
              <a:gd name="connsiteY35" fmla="*/ 4299596 h 4587860"/>
              <a:gd name="connsiteX36" fmla="*/ 2154606 w 2273630"/>
              <a:gd name="connsiteY36" fmla="*/ 4299596 h 4587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73630" h="4587860">
                <a:moveTo>
                  <a:pt x="2238158" y="725467"/>
                </a:moveTo>
                <a:lnTo>
                  <a:pt x="2233884" y="725467"/>
                </a:lnTo>
                <a:lnTo>
                  <a:pt x="2233884" y="272237"/>
                </a:lnTo>
                <a:cubicBezTo>
                  <a:pt x="2233671" y="121802"/>
                  <a:pt x="2111869" y="0"/>
                  <a:pt x="1961647" y="0"/>
                </a:cubicBezTo>
                <a:lnTo>
                  <a:pt x="311983" y="0"/>
                </a:lnTo>
                <a:cubicBezTo>
                  <a:pt x="161761" y="0"/>
                  <a:pt x="39746" y="121802"/>
                  <a:pt x="39746" y="272237"/>
                </a:cubicBezTo>
                <a:lnTo>
                  <a:pt x="39746" y="725467"/>
                </a:lnTo>
                <a:lnTo>
                  <a:pt x="35472" y="725467"/>
                </a:lnTo>
                <a:cubicBezTo>
                  <a:pt x="15813" y="725467"/>
                  <a:pt x="0" y="741280"/>
                  <a:pt x="0" y="760939"/>
                </a:cubicBezTo>
                <a:lnTo>
                  <a:pt x="0" y="1074632"/>
                </a:lnTo>
                <a:cubicBezTo>
                  <a:pt x="0" y="1094291"/>
                  <a:pt x="15813" y="1110104"/>
                  <a:pt x="35472" y="1110104"/>
                </a:cubicBezTo>
                <a:lnTo>
                  <a:pt x="39746" y="1110104"/>
                </a:lnTo>
                <a:lnTo>
                  <a:pt x="39746" y="1184895"/>
                </a:lnTo>
                <a:lnTo>
                  <a:pt x="35472" y="1184895"/>
                </a:lnTo>
                <a:cubicBezTo>
                  <a:pt x="15813" y="1184895"/>
                  <a:pt x="0" y="1200707"/>
                  <a:pt x="0" y="1220366"/>
                </a:cubicBezTo>
                <a:lnTo>
                  <a:pt x="0" y="1534059"/>
                </a:lnTo>
                <a:cubicBezTo>
                  <a:pt x="0" y="1553718"/>
                  <a:pt x="15813" y="1569531"/>
                  <a:pt x="35472" y="1569531"/>
                </a:cubicBezTo>
                <a:lnTo>
                  <a:pt x="39746" y="1569531"/>
                </a:lnTo>
                <a:lnTo>
                  <a:pt x="39746" y="4315623"/>
                </a:lnTo>
                <a:cubicBezTo>
                  <a:pt x="39746" y="4465845"/>
                  <a:pt x="161547" y="4587860"/>
                  <a:pt x="311983" y="4587860"/>
                </a:cubicBezTo>
                <a:lnTo>
                  <a:pt x="1961647" y="4587860"/>
                </a:lnTo>
                <a:cubicBezTo>
                  <a:pt x="2111869" y="4587860"/>
                  <a:pt x="2233884" y="4466059"/>
                  <a:pt x="2233884" y="4315623"/>
                </a:cubicBezTo>
                <a:lnTo>
                  <a:pt x="2233884" y="1302422"/>
                </a:lnTo>
                <a:lnTo>
                  <a:pt x="2238158" y="1302422"/>
                </a:lnTo>
                <a:cubicBezTo>
                  <a:pt x="2257817" y="1302422"/>
                  <a:pt x="2273630" y="1286609"/>
                  <a:pt x="2273630" y="1266950"/>
                </a:cubicBezTo>
                <a:lnTo>
                  <a:pt x="2273630" y="760939"/>
                </a:lnTo>
                <a:cubicBezTo>
                  <a:pt x="2273630" y="741280"/>
                  <a:pt x="2257817" y="725467"/>
                  <a:pt x="2238158" y="725467"/>
                </a:cubicBezTo>
                <a:close/>
                <a:moveTo>
                  <a:pt x="2154606" y="4299596"/>
                </a:moveTo>
                <a:cubicBezTo>
                  <a:pt x="2154606" y="4421612"/>
                  <a:pt x="2055669" y="4520549"/>
                  <a:pt x="1933654" y="4520549"/>
                </a:cubicBezTo>
                <a:lnTo>
                  <a:pt x="339976" y="4520549"/>
                </a:lnTo>
                <a:cubicBezTo>
                  <a:pt x="217961" y="4520549"/>
                  <a:pt x="119024" y="4421612"/>
                  <a:pt x="119024" y="4299596"/>
                </a:cubicBezTo>
                <a:lnTo>
                  <a:pt x="119024" y="288264"/>
                </a:lnTo>
                <a:cubicBezTo>
                  <a:pt x="119024" y="166249"/>
                  <a:pt x="217961" y="67311"/>
                  <a:pt x="339976" y="67311"/>
                </a:cubicBezTo>
                <a:lnTo>
                  <a:pt x="1933440" y="67311"/>
                </a:lnTo>
                <a:cubicBezTo>
                  <a:pt x="2055456" y="67311"/>
                  <a:pt x="2154393" y="166249"/>
                  <a:pt x="2154393" y="288264"/>
                </a:cubicBezTo>
                <a:lnTo>
                  <a:pt x="2154606" y="4299596"/>
                </a:lnTo>
                <a:lnTo>
                  <a:pt x="2154606" y="4299596"/>
                </a:lnTo>
                <a:close/>
              </a:path>
            </a:pathLst>
          </a:custGeom>
          <a:solidFill>
            <a:srgbClr val="0A334A"/>
          </a:solidFill>
          <a:ln w="21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D591D421-AAA6-314E-9043-1103CE213EB1}"/>
              </a:ext>
            </a:extLst>
          </p:cNvPr>
          <p:cNvSpPr/>
          <p:nvPr userDrawn="1"/>
        </p:nvSpPr>
        <p:spPr>
          <a:xfrm>
            <a:off x="9256535" y="546015"/>
            <a:ext cx="2935466" cy="631198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 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A8D88401-DDF7-3F48-87FC-1484BFDD182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t="65565" r="19427"/>
          <a:stretch/>
        </p:blipFill>
        <p:spPr>
          <a:xfrm>
            <a:off x="9111930" y="-1"/>
            <a:ext cx="3080070" cy="1193884"/>
          </a:xfrm>
          <a:prstGeom prst="rect">
            <a:avLst/>
          </a:prstGeom>
        </p:spPr>
      </p:pic>
      <p:pic>
        <p:nvPicPr>
          <p:cNvPr id="12" name="Graphique 11">
            <a:extLst>
              <a:ext uri="{FF2B5EF4-FFF2-40B4-BE49-F238E27FC236}">
                <a16:creationId xmlns:a16="http://schemas.microsoft.com/office/drawing/2014/main" id="{CCDDC47B-6FD8-E741-AF26-16E4749E6D6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257939" y="6110514"/>
            <a:ext cx="797928" cy="653143"/>
          </a:xfrm>
          <a:prstGeom prst="rect">
            <a:avLst/>
          </a:prstGeom>
        </p:spPr>
      </p:pic>
      <p:pic>
        <p:nvPicPr>
          <p:cNvPr id="13" name="Graphique 12">
            <a:extLst>
              <a:ext uri="{FF2B5EF4-FFF2-40B4-BE49-F238E27FC236}">
                <a16:creationId xmlns:a16="http://schemas.microsoft.com/office/drawing/2014/main" id="{423A5F4E-834E-AB48-A7BC-2B4071E767A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356365" y="6167149"/>
            <a:ext cx="797928" cy="653143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87E75419-556A-9040-846A-CAE0C934A69F}"/>
              </a:ext>
            </a:extLst>
          </p:cNvPr>
          <p:cNvSpPr txBox="1"/>
          <p:nvPr userDrawn="1"/>
        </p:nvSpPr>
        <p:spPr>
          <a:xfrm>
            <a:off x="9632664" y="333686"/>
            <a:ext cx="219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spc="-80">
                <a:solidFill>
                  <a:srgbClr val="0A334A"/>
                </a:solidFill>
                <a:latin typeface="Fair Prosper" pitchFamily="2" charset="0"/>
              </a:rPr>
              <a:t>Résultats</a:t>
            </a:r>
            <a:endParaRPr lang="fr-FR" sz="6000" spc="-80">
              <a:solidFill>
                <a:srgbClr val="0A334A"/>
              </a:solidFill>
              <a:latin typeface="Fair Prosper" pitchFamily="2" charset="0"/>
            </a:endParaRP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81A82750-1104-7247-BACA-188C620A0A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/>
          <a:srcRect l="23964" t="41022"/>
          <a:stretch/>
        </p:blipFill>
        <p:spPr>
          <a:xfrm>
            <a:off x="0" y="-2"/>
            <a:ext cx="2027890" cy="734037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777F7A0D-7271-F247-AE52-D8659BB8CED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/>
          <a:srcRect l="24384" b="59498"/>
          <a:stretch/>
        </p:blipFill>
        <p:spPr>
          <a:xfrm>
            <a:off x="-1" y="6348777"/>
            <a:ext cx="2016686" cy="509223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CF6EE0B9-C530-3741-B709-20CA0F9B762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/>
          <a:srcRect t="50000"/>
          <a:stretch/>
        </p:blipFill>
        <p:spPr>
          <a:xfrm>
            <a:off x="2391755" y="-2"/>
            <a:ext cx="889000" cy="431802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A46B33C2-BCF3-A14A-A089-026257BDEE3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/>
          <a:srcRect b="52621"/>
          <a:stretch/>
        </p:blipFill>
        <p:spPr>
          <a:xfrm>
            <a:off x="6984123" y="6453707"/>
            <a:ext cx="889000" cy="415179"/>
          </a:xfrm>
          <a:prstGeom prst="rect">
            <a:avLst/>
          </a:prstGeom>
        </p:spPr>
      </p:pic>
      <p:pic>
        <p:nvPicPr>
          <p:cNvPr id="33" name="Image 32">
            <a:extLst>
              <a:ext uri="{FF2B5EF4-FFF2-40B4-BE49-F238E27FC236}">
                <a16:creationId xmlns:a16="http://schemas.microsoft.com/office/drawing/2014/main" id="{062EDEC8-2703-6E45-B19F-5EE445F42CD6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3570790" y="1406214"/>
            <a:ext cx="2047749" cy="521421"/>
          </a:xfrm>
          <a:prstGeom prst="round2SameRect">
            <a:avLst>
              <a:gd name="adj1" fmla="val 0"/>
              <a:gd name="adj2" fmla="val 0"/>
            </a:avLst>
          </a:prstGeom>
        </p:spPr>
      </p:pic>
      <p:pic>
        <p:nvPicPr>
          <p:cNvPr id="34" name="Graphique 3">
            <a:extLst>
              <a:ext uri="{FF2B5EF4-FFF2-40B4-BE49-F238E27FC236}">
                <a16:creationId xmlns:a16="http://schemas.microsoft.com/office/drawing/2014/main" id="{DC0C3DE6-E2AA-9347-AE13-5FA7B4EEF2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/>
          <a:srcRect l="5797" t="9915" r="6054" b="3478"/>
          <a:stretch/>
        </p:blipFill>
        <p:spPr>
          <a:xfrm>
            <a:off x="3572829" y="1810475"/>
            <a:ext cx="2047854" cy="4069831"/>
          </a:xfrm>
          <a:prstGeom prst="round2SameRect">
            <a:avLst>
              <a:gd name="adj1" fmla="val 0"/>
              <a:gd name="adj2" fmla="val 11868"/>
            </a:avLst>
          </a:prstGeom>
        </p:spPr>
      </p:pic>
    </p:spTree>
    <p:extLst>
      <p:ext uri="{BB962C8B-B14F-4D97-AF65-F5344CB8AC3E}">
        <p14:creationId xmlns:p14="http://schemas.microsoft.com/office/powerpoint/2010/main" val="1201124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B3B0EE4-4837-4979-A4E9-8BF499C303B6}"/>
              </a:ext>
            </a:extLst>
          </p:cNvPr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gradFill flip="none" rotWithShape="0">
            <a:gsLst>
              <a:gs pos="0">
                <a:srgbClr val="97F7CB"/>
              </a:gs>
              <a:gs pos="100000">
                <a:srgbClr val="7CD2AB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C81D6FF1-87E9-C64C-92E2-C7679BB3238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3964" t="41022"/>
          <a:stretch/>
        </p:blipFill>
        <p:spPr>
          <a:xfrm>
            <a:off x="0" y="-2"/>
            <a:ext cx="2027890" cy="734037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87199969-3E0B-0644-800E-1C9945910ED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24384" b="59498"/>
          <a:stretch/>
        </p:blipFill>
        <p:spPr>
          <a:xfrm>
            <a:off x="-1" y="6348777"/>
            <a:ext cx="2016686" cy="509223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5741DD9E-5C40-554A-9678-A3AC8E7D9D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t="50381"/>
          <a:stretch/>
        </p:blipFill>
        <p:spPr>
          <a:xfrm>
            <a:off x="6988468" y="0"/>
            <a:ext cx="889000" cy="441118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162D265E-9AD6-A742-A3E1-5B7243D7605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b="53863"/>
          <a:stretch/>
        </p:blipFill>
        <p:spPr>
          <a:xfrm>
            <a:off x="2391755" y="6453707"/>
            <a:ext cx="889000" cy="404293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4FF2C816-36B9-AA47-B29A-288795CB76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r="18604" b="83018"/>
          <a:stretch/>
        </p:blipFill>
        <p:spPr>
          <a:xfrm>
            <a:off x="8977107" y="6264910"/>
            <a:ext cx="3214893" cy="593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847655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EE8CF41-197F-6945-8F97-59FCECB40E12}"/>
              </a:ext>
            </a:extLst>
          </p:cNvPr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gradFill flip="none" rotWithShape="0">
            <a:gsLst>
              <a:gs pos="0">
                <a:srgbClr val="A6EBF1"/>
              </a:gs>
              <a:gs pos="100000">
                <a:srgbClr val="7DC7CC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Graphique 6">
            <a:extLst>
              <a:ext uri="{FF2B5EF4-FFF2-40B4-BE49-F238E27FC236}">
                <a16:creationId xmlns:a16="http://schemas.microsoft.com/office/drawing/2014/main" id="{5F2AC3F0-1BE6-3C4D-82B9-D0C1E5CFC71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678" t="14643" r="31599" b="19868"/>
          <a:stretch/>
        </p:blipFill>
        <p:spPr>
          <a:xfrm>
            <a:off x="3655825" y="0"/>
            <a:ext cx="8536175" cy="6858000"/>
          </a:xfrm>
          <a:prstGeom prst="rect">
            <a:avLst/>
          </a:prstGeom>
        </p:spPr>
      </p:pic>
      <p:sp>
        <p:nvSpPr>
          <p:cNvPr id="9" name="Forme libre : forme 11">
            <a:extLst>
              <a:ext uri="{FF2B5EF4-FFF2-40B4-BE49-F238E27FC236}">
                <a16:creationId xmlns:a16="http://schemas.microsoft.com/office/drawing/2014/main" id="{A33A150A-41F3-CE4C-A783-0FA1CA7BDD05}"/>
              </a:ext>
            </a:extLst>
          </p:cNvPr>
          <p:cNvSpPr/>
          <p:nvPr userDrawn="1"/>
        </p:nvSpPr>
        <p:spPr>
          <a:xfrm>
            <a:off x="3458753" y="1349232"/>
            <a:ext cx="2273630" cy="4587860"/>
          </a:xfrm>
          <a:custGeom>
            <a:avLst/>
            <a:gdLst>
              <a:gd name="connsiteX0" fmla="*/ 2238158 w 2273630"/>
              <a:gd name="connsiteY0" fmla="*/ 725467 h 4587860"/>
              <a:gd name="connsiteX1" fmla="*/ 2233884 w 2273630"/>
              <a:gd name="connsiteY1" fmla="*/ 725467 h 4587860"/>
              <a:gd name="connsiteX2" fmla="*/ 2233884 w 2273630"/>
              <a:gd name="connsiteY2" fmla="*/ 272237 h 4587860"/>
              <a:gd name="connsiteX3" fmla="*/ 1961647 w 2273630"/>
              <a:gd name="connsiteY3" fmla="*/ 0 h 4587860"/>
              <a:gd name="connsiteX4" fmla="*/ 311983 w 2273630"/>
              <a:gd name="connsiteY4" fmla="*/ 0 h 4587860"/>
              <a:gd name="connsiteX5" fmla="*/ 39746 w 2273630"/>
              <a:gd name="connsiteY5" fmla="*/ 272237 h 4587860"/>
              <a:gd name="connsiteX6" fmla="*/ 39746 w 2273630"/>
              <a:gd name="connsiteY6" fmla="*/ 725467 h 4587860"/>
              <a:gd name="connsiteX7" fmla="*/ 35472 w 2273630"/>
              <a:gd name="connsiteY7" fmla="*/ 725467 h 4587860"/>
              <a:gd name="connsiteX8" fmla="*/ 0 w 2273630"/>
              <a:gd name="connsiteY8" fmla="*/ 760939 h 4587860"/>
              <a:gd name="connsiteX9" fmla="*/ 0 w 2273630"/>
              <a:gd name="connsiteY9" fmla="*/ 1074632 h 4587860"/>
              <a:gd name="connsiteX10" fmla="*/ 35472 w 2273630"/>
              <a:gd name="connsiteY10" fmla="*/ 1110104 h 4587860"/>
              <a:gd name="connsiteX11" fmla="*/ 39746 w 2273630"/>
              <a:gd name="connsiteY11" fmla="*/ 1110104 h 4587860"/>
              <a:gd name="connsiteX12" fmla="*/ 39746 w 2273630"/>
              <a:gd name="connsiteY12" fmla="*/ 1184895 h 4587860"/>
              <a:gd name="connsiteX13" fmla="*/ 35472 w 2273630"/>
              <a:gd name="connsiteY13" fmla="*/ 1184895 h 4587860"/>
              <a:gd name="connsiteX14" fmla="*/ 0 w 2273630"/>
              <a:gd name="connsiteY14" fmla="*/ 1220366 h 4587860"/>
              <a:gd name="connsiteX15" fmla="*/ 0 w 2273630"/>
              <a:gd name="connsiteY15" fmla="*/ 1534059 h 4587860"/>
              <a:gd name="connsiteX16" fmla="*/ 35472 w 2273630"/>
              <a:gd name="connsiteY16" fmla="*/ 1569531 h 4587860"/>
              <a:gd name="connsiteX17" fmla="*/ 39746 w 2273630"/>
              <a:gd name="connsiteY17" fmla="*/ 1569531 h 4587860"/>
              <a:gd name="connsiteX18" fmla="*/ 39746 w 2273630"/>
              <a:gd name="connsiteY18" fmla="*/ 4315623 h 4587860"/>
              <a:gd name="connsiteX19" fmla="*/ 311983 w 2273630"/>
              <a:gd name="connsiteY19" fmla="*/ 4587860 h 4587860"/>
              <a:gd name="connsiteX20" fmla="*/ 1961647 w 2273630"/>
              <a:gd name="connsiteY20" fmla="*/ 4587860 h 4587860"/>
              <a:gd name="connsiteX21" fmla="*/ 2233884 w 2273630"/>
              <a:gd name="connsiteY21" fmla="*/ 4315623 h 4587860"/>
              <a:gd name="connsiteX22" fmla="*/ 2233884 w 2273630"/>
              <a:gd name="connsiteY22" fmla="*/ 1302422 h 4587860"/>
              <a:gd name="connsiteX23" fmla="*/ 2238158 w 2273630"/>
              <a:gd name="connsiteY23" fmla="*/ 1302422 h 4587860"/>
              <a:gd name="connsiteX24" fmla="*/ 2273630 w 2273630"/>
              <a:gd name="connsiteY24" fmla="*/ 1266950 h 4587860"/>
              <a:gd name="connsiteX25" fmla="*/ 2273630 w 2273630"/>
              <a:gd name="connsiteY25" fmla="*/ 760939 h 4587860"/>
              <a:gd name="connsiteX26" fmla="*/ 2238158 w 2273630"/>
              <a:gd name="connsiteY26" fmla="*/ 725467 h 4587860"/>
              <a:gd name="connsiteX27" fmla="*/ 2154606 w 2273630"/>
              <a:gd name="connsiteY27" fmla="*/ 4299596 h 4587860"/>
              <a:gd name="connsiteX28" fmla="*/ 1933654 w 2273630"/>
              <a:gd name="connsiteY28" fmla="*/ 4520549 h 4587860"/>
              <a:gd name="connsiteX29" fmla="*/ 339976 w 2273630"/>
              <a:gd name="connsiteY29" fmla="*/ 4520549 h 4587860"/>
              <a:gd name="connsiteX30" fmla="*/ 119024 w 2273630"/>
              <a:gd name="connsiteY30" fmla="*/ 4299596 h 4587860"/>
              <a:gd name="connsiteX31" fmla="*/ 119024 w 2273630"/>
              <a:gd name="connsiteY31" fmla="*/ 288264 h 4587860"/>
              <a:gd name="connsiteX32" fmla="*/ 339976 w 2273630"/>
              <a:gd name="connsiteY32" fmla="*/ 67311 h 4587860"/>
              <a:gd name="connsiteX33" fmla="*/ 1933440 w 2273630"/>
              <a:gd name="connsiteY33" fmla="*/ 67311 h 4587860"/>
              <a:gd name="connsiteX34" fmla="*/ 2154393 w 2273630"/>
              <a:gd name="connsiteY34" fmla="*/ 288264 h 4587860"/>
              <a:gd name="connsiteX35" fmla="*/ 2154606 w 2273630"/>
              <a:gd name="connsiteY35" fmla="*/ 4299596 h 4587860"/>
              <a:gd name="connsiteX36" fmla="*/ 2154606 w 2273630"/>
              <a:gd name="connsiteY36" fmla="*/ 4299596 h 4587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73630" h="4587860">
                <a:moveTo>
                  <a:pt x="2238158" y="725467"/>
                </a:moveTo>
                <a:lnTo>
                  <a:pt x="2233884" y="725467"/>
                </a:lnTo>
                <a:lnTo>
                  <a:pt x="2233884" y="272237"/>
                </a:lnTo>
                <a:cubicBezTo>
                  <a:pt x="2233671" y="121802"/>
                  <a:pt x="2111869" y="0"/>
                  <a:pt x="1961647" y="0"/>
                </a:cubicBezTo>
                <a:lnTo>
                  <a:pt x="311983" y="0"/>
                </a:lnTo>
                <a:cubicBezTo>
                  <a:pt x="161761" y="0"/>
                  <a:pt x="39746" y="121802"/>
                  <a:pt x="39746" y="272237"/>
                </a:cubicBezTo>
                <a:lnTo>
                  <a:pt x="39746" y="725467"/>
                </a:lnTo>
                <a:lnTo>
                  <a:pt x="35472" y="725467"/>
                </a:lnTo>
                <a:cubicBezTo>
                  <a:pt x="15813" y="725467"/>
                  <a:pt x="0" y="741280"/>
                  <a:pt x="0" y="760939"/>
                </a:cubicBezTo>
                <a:lnTo>
                  <a:pt x="0" y="1074632"/>
                </a:lnTo>
                <a:cubicBezTo>
                  <a:pt x="0" y="1094291"/>
                  <a:pt x="15813" y="1110104"/>
                  <a:pt x="35472" y="1110104"/>
                </a:cubicBezTo>
                <a:lnTo>
                  <a:pt x="39746" y="1110104"/>
                </a:lnTo>
                <a:lnTo>
                  <a:pt x="39746" y="1184895"/>
                </a:lnTo>
                <a:lnTo>
                  <a:pt x="35472" y="1184895"/>
                </a:lnTo>
                <a:cubicBezTo>
                  <a:pt x="15813" y="1184895"/>
                  <a:pt x="0" y="1200707"/>
                  <a:pt x="0" y="1220366"/>
                </a:cubicBezTo>
                <a:lnTo>
                  <a:pt x="0" y="1534059"/>
                </a:lnTo>
                <a:cubicBezTo>
                  <a:pt x="0" y="1553718"/>
                  <a:pt x="15813" y="1569531"/>
                  <a:pt x="35472" y="1569531"/>
                </a:cubicBezTo>
                <a:lnTo>
                  <a:pt x="39746" y="1569531"/>
                </a:lnTo>
                <a:lnTo>
                  <a:pt x="39746" y="4315623"/>
                </a:lnTo>
                <a:cubicBezTo>
                  <a:pt x="39746" y="4465845"/>
                  <a:pt x="161547" y="4587860"/>
                  <a:pt x="311983" y="4587860"/>
                </a:cubicBezTo>
                <a:lnTo>
                  <a:pt x="1961647" y="4587860"/>
                </a:lnTo>
                <a:cubicBezTo>
                  <a:pt x="2111869" y="4587860"/>
                  <a:pt x="2233884" y="4466059"/>
                  <a:pt x="2233884" y="4315623"/>
                </a:cubicBezTo>
                <a:lnTo>
                  <a:pt x="2233884" y="1302422"/>
                </a:lnTo>
                <a:lnTo>
                  <a:pt x="2238158" y="1302422"/>
                </a:lnTo>
                <a:cubicBezTo>
                  <a:pt x="2257817" y="1302422"/>
                  <a:pt x="2273630" y="1286609"/>
                  <a:pt x="2273630" y="1266950"/>
                </a:cubicBezTo>
                <a:lnTo>
                  <a:pt x="2273630" y="760939"/>
                </a:lnTo>
                <a:cubicBezTo>
                  <a:pt x="2273630" y="741280"/>
                  <a:pt x="2257817" y="725467"/>
                  <a:pt x="2238158" y="725467"/>
                </a:cubicBezTo>
                <a:close/>
                <a:moveTo>
                  <a:pt x="2154606" y="4299596"/>
                </a:moveTo>
                <a:cubicBezTo>
                  <a:pt x="2154606" y="4421612"/>
                  <a:pt x="2055669" y="4520549"/>
                  <a:pt x="1933654" y="4520549"/>
                </a:cubicBezTo>
                <a:lnTo>
                  <a:pt x="339976" y="4520549"/>
                </a:lnTo>
                <a:cubicBezTo>
                  <a:pt x="217961" y="4520549"/>
                  <a:pt x="119024" y="4421612"/>
                  <a:pt x="119024" y="4299596"/>
                </a:cubicBezTo>
                <a:lnTo>
                  <a:pt x="119024" y="288264"/>
                </a:lnTo>
                <a:cubicBezTo>
                  <a:pt x="119024" y="166249"/>
                  <a:pt x="217961" y="67311"/>
                  <a:pt x="339976" y="67311"/>
                </a:cubicBezTo>
                <a:lnTo>
                  <a:pt x="1933440" y="67311"/>
                </a:lnTo>
                <a:cubicBezTo>
                  <a:pt x="2055456" y="67311"/>
                  <a:pt x="2154393" y="166249"/>
                  <a:pt x="2154393" y="288264"/>
                </a:cubicBezTo>
                <a:lnTo>
                  <a:pt x="2154606" y="4299596"/>
                </a:lnTo>
                <a:lnTo>
                  <a:pt x="2154606" y="4299596"/>
                </a:lnTo>
                <a:close/>
              </a:path>
            </a:pathLst>
          </a:custGeom>
          <a:solidFill>
            <a:srgbClr val="0A334A"/>
          </a:solidFill>
          <a:ln w="21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26A40EF3-E169-A349-BDFF-0141F5BA3378}"/>
              </a:ext>
            </a:extLst>
          </p:cNvPr>
          <p:cNvSpPr/>
          <p:nvPr userDrawn="1"/>
        </p:nvSpPr>
        <p:spPr>
          <a:xfrm>
            <a:off x="9256535" y="546015"/>
            <a:ext cx="2935466" cy="631198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 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0B6A0DAB-F2A4-8F4C-BE86-F0F54E0E3A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t="65565" r="19427"/>
          <a:stretch/>
        </p:blipFill>
        <p:spPr>
          <a:xfrm>
            <a:off x="9111930" y="-1"/>
            <a:ext cx="3080070" cy="1193884"/>
          </a:xfrm>
          <a:prstGeom prst="rect">
            <a:avLst/>
          </a:prstGeom>
        </p:spPr>
      </p:pic>
      <p:pic>
        <p:nvPicPr>
          <p:cNvPr id="12" name="Graphique 11">
            <a:extLst>
              <a:ext uri="{FF2B5EF4-FFF2-40B4-BE49-F238E27FC236}">
                <a16:creationId xmlns:a16="http://schemas.microsoft.com/office/drawing/2014/main" id="{DF544EE1-52B7-644B-ABF3-BBE5E7509C0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257939" y="6110514"/>
            <a:ext cx="797928" cy="653143"/>
          </a:xfrm>
          <a:prstGeom prst="rect">
            <a:avLst/>
          </a:prstGeom>
        </p:spPr>
      </p:pic>
      <p:pic>
        <p:nvPicPr>
          <p:cNvPr id="13" name="Graphique 12">
            <a:extLst>
              <a:ext uri="{FF2B5EF4-FFF2-40B4-BE49-F238E27FC236}">
                <a16:creationId xmlns:a16="http://schemas.microsoft.com/office/drawing/2014/main" id="{AAA4B19C-77AA-AB42-BA7E-AADDBCD57837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356365" y="6167149"/>
            <a:ext cx="797928" cy="653143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18232811-3F02-BB49-88E0-F48A639E0166}"/>
              </a:ext>
            </a:extLst>
          </p:cNvPr>
          <p:cNvSpPr txBox="1"/>
          <p:nvPr userDrawn="1"/>
        </p:nvSpPr>
        <p:spPr>
          <a:xfrm>
            <a:off x="9632664" y="333686"/>
            <a:ext cx="219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spc="-80">
                <a:solidFill>
                  <a:srgbClr val="0A334A"/>
                </a:solidFill>
                <a:latin typeface="Fair Prosper" pitchFamily="2" charset="0"/>
              </a:rPr>
              <a:t>Résultats</a:t>
            </a:r>
            <a:endParaRPr lang="fr-FR" sz="6000" spc="-80">
              <a:solidFill>
                <a:srgbClr val="0A334A"/>
              </a:solidFill>
              <a:latin typeface="Fair Prosper" pitchFamily="2" charset="0"/>
            </a:endParaRP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206FD427-4E4B-7D42-B810-C7C33B1BC4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/>
          <a:srcRect l="23964" t="41022"/>
          <a:stretch/>
        </p:blipFill>
        <p:spPr>
          <a:xfrm>
            <a:off x="0" y="-2"/>
            <a:ext cx="2027890" cy="734037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D73A9EA6-2D58-F343-88F3-2CF3D2A1508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/>
          <a:srcRect l="24384" b="59498"/>
          <a:stretch/>
        </p:blipFill>
        <p:spPr>
          <a:xfrm>
            <a:off x="-1" y="6348777"/>
            <a:ext cx="2016686" cy="509223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65B8B51B-06CA-474B-8ED6-002C7E505D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/>
          <a:srcRect t="50000"/>
          <a:stretch/>
        </p:blipFill>
        <p:spPr>
          <a:xfrm>
            <a:off x="2391755" y="-2"/>
            <a:ext cx="889000" cy="431802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AC981D2D-3DE1-8943-BA6E-6D35CE4AA8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/>
          <a:srcRect b="52621"/>
          <a:stretch/>
        </p:blipFill>
        <p:spPr>
          <a:xfrm>
            <a:off x="6984123" y="6453707"/>
            <a:ext cx="889000" cy="415179"/>
          </a:xfrm>
          <a:prstGeom prst="rect">
            <a:avLst/>
          </a:prstGeom>
        </p:spPr>
      </p:pic>
      <p:grpSp>
        <p:nvGrpSpPr>
          <p:cNvPr id="19" name="Graphique 4">
            <a:extLst>
              <a:ext uri="{FF2B5EF4-FFF2-40B4-BE49-F238E27FC236}">
                <a16:creationId xmlns:a16="http://schemas.microsoft.com/office/drawing/2014/main" id="{147B4DB5-9D7D-7041-BC90-2DBE39A5488D}"/>
              </a:ext>
            </a:extLst>
          </p:cNvPr>
          <p:cNvGrpSpPr/>
          <p:nvPr userDrawn="1"/>
        </p:nvGrpSpPr>
        <p:grpSpPr>
          <a:xfrm>
            <a:off x="3578679" y="1416543"/>
            <a:ext cx="2033777" cy="475758"/>
            <a:chOff x="4975105" y="1416543"/>
            <a:chExt cx="2029273" cy="475758"/>
          </a:xfrm>
        </p:grpSpPr>
        <p:sp>
          <p:nvSpPr>
            <p:cNvPr id="20" name="Forme libre 19">
              <a:extLst>
                <a:ext uri="{FF2B5EF4-FFF2-40B4-BE49-F238E27FC236}">
                  <a16:creationId xmlns:a16="http://schemas.microsoft.com/office/drawing/2014/main" id="{2051EE19-8B6B-234D-9791-6013929CA97C}"/>
                </a:ext>
              </a:extLst>
            </p:cNvPr>
            <p:cNvSpPr/>
            <p:nvPr/>
          </p:nvSpPr>
          <p:spPr>
            <a:xfrm>
              <a:off x="4975105" y="1416543"/>
              <a:ext cx="2029273" cy="475758"/>
            </a:xfrm>
            <a:custGeom>
              <a:avLst/>
              <a:gdLst>
                <a:gd name="connsiteX0" fmla="*/ 1846970 w 2029273"/>
                <a:gd name="connsiteY0" fmla="*/ 0 h 346600"/>
                <a:gd name="connsiteX1" fmla="*/ 182517 w 2029273"/>
                <a:gd name="connsiteY1" fmla="*/ 0 h 346600"/>
                <a:gd name="connsiteX2" fmla="*/ 0 w 2029273"/>
                <a:gd name="connsiteY2" fmla="*/ 182489 h 346600"/>
                <a:gd name="connsiteX3" fmla="*/ 0 w 2029273"/>
                <a:gd name="connsiteY3" fmla="*/ 346600 h 346600"/>
                <a:gd name="connsiteX4" fmla="*/ 2029273 w 2029273"/>
                <a:gd name="connsiteY4" fmla="*/ 346600 h 346600"/>
                <a:gd name="connsiteX5" fmla="*/ 2029273 w 2029273"/>
                <a:gd name="connsiteY5" fmla="*/ 182489 h 346600"/>
                <a:gd name="connsiteX6" fmla="*/ 1846970 w 2029273"/>
                <a:gd name="connsiteY6" fmla="*/ 0 h 346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29273" h="346600">
                  <a:moveTo>
                    <a:pt x="1846970" y="0"/>
                  </a:moveTo>
                  <a:lnTo>
                    <a:pt x="182517" y="0"/>
                  </a:lnTo>
                  <a:cubicBezTo>
                    <a:pt x="81641" y="0"/>
                    <a:pt x="0" y="81628"/>
                    <a:pt x="0" y="182489"/>
                  </a:cubicBezTo>
                  <a:lnTo>
                    <a:pt x="0" y="346600"/>
                  </a:lnTo>
                  <a:lnTo>
                    <a:pt x="2029273" y="346600"/>
                  </a:lnTo>
                  <a:lnTo>
                    <a:pt x="2029273" y="182489"/>
                  </a:lnTo>
                  <a:cubicBezTo>
                    <a:pt x="2029487" y="81628"/>
                    <a:pt x="1947632" y="0"/>
                    <a:pt x="1846970" y="0"/>
                  </a:cubicBezTo>
                  <a:close/>
                </a:path>
              </a:pathLst>
            </a:custGeom>
            <a:solidFill>
              <a:srgbClr val="FFFFFF"/>
            </a:solidFill>
            <a:ln w="21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grpSp>
          <p:nvGrpSpPr>
            <p:cNvPr id="21" name="Graphique 4">
              <a:extLst>
                <a:ext uri="{FF2B5EF4-FFF2-40B4-BE49-F238E27FC236}">
                  <a16:creationId xmlns:a16="http://schemas.microsoft.com/office/drawing/2014/main" id="{B1F9E795-71B0-9544-843B-443EE2E4C66D}"/>
                </a:ext>
              </a:extLst>
            </p:cNvPr>
            <p:cNvGrpSpPr/>
            <p:nvPr/>
          </p:nvGrpSpPr>
          <p:grpSpPr>
            <a:xfrm>
              <a:off x="5108467" y="1474025"/>
              <a:ext cx="1762977" cy="76927"/>
              <a:chOff x="5108467" y="1474025"/>
              <a:chExt cx="1762977" cy="76927"/>
            </a:xfrm>
            <a:solidFill>
              <a:srgbClr val="0A334A"/>
            </a:solidFill>
          </p:grpSpPr>
          <p:sp>
            <p:nvSpPr>
              <p:cNvPr id="26" name="Forme libre 25">
                <a:extLst>
                  <a:ext uri="{FF2B5EF4-FFF2-40B4-BE49-F238E27FC236}">
                    <a16:creationId xmlns:a16="http://schemas.microsoft.com/office/drawing/2014/main" id="{7066372D-37CE-C64F-9F08-00E75723A9F4}"/>
                  </a:ext>
                </a:extLst>
              </p:cNvPr>
              <p:cNvSpPr/>
              <p:nvPr/>
            </p:nvSpPr>
            <p:spPr>
              <a:xfrm>
                <a:off x="5108467" y="1512275"/>
                <a:ext cx="20089" cy="38677"/>
              </a:xfrm>
              <a:custGeom>
                <a:avLst/>
                <a:gdLst>
                  <a:gd name="connsiteX0" fmla="*/ 19876 w 20089"/>
                  <a:gd name="connsiteY0" fmla="*/ 38677 h 38677"/>
                  <a:gd name="connsiteX1" fmla="*/ 0 w 20089"/>
                  <a:gd name="connsiteY1" fmla="*/ 38677 h 38677"/>
                  <a:gd name="connsiteX2" fmla="*/ 0 w 20089"/>
                  <a:gd name="connsiteY2" fmla="*/ 38677 h 38677"/>
                  <a:gd name="connsiteX3" fmla="*/ 0 w 20089"/>
                  <a:gd name="connsiteY3" fmla="*/ 1282 h 38677"/>
                  <a:gd name="connsiteX4" fmla="*/ 1282 w 20089"/>
                  <a:gd name="connsiteY4" fmla="*/ 0 h 38677"/>
                  <a:gd name="connsiteX5" fmla="*/ 18807 w 20089"/>
                  <a:gd name="connsiteY5" fmla="*/ 0 h 38677"/>
                  <a:gd name="connsiteX6" fmla="*/ 20090 w 20089"/>
                  <a:gd name="connsiteY6" fmla="*/ 1282 h 38677"/>
                  <a:gd name="connsiteX7" fmla="*/ 19876 w 20089"/>
                  <a:gd name="connsiteY7" fmla="*/ 38677 h 38677"/>
                  <a:gd name="connsiteX8" fmla="*/ 19876 w 20089"/>
                  <a:gd name="connsiteY8" fmla="*/ 38677 h 386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0089" h="38677">
                    <a:moveTo>
                      <a:pt x="19876" y="38677"/>
                    </a:moveTo>
                    <a:lnTo>
                      <a:pt x="0" y="38677"/>
                    </a:lnTo>
                    <a:cubicBezTo>
                      <a:pt x="0" y="38677"/>
                      <a:pt x="0" y="38677"/>
                      <a:pt x="0" y="38677"/>
                    </a:cubicBezTo>
                    <a:lnTo>
                      <a:pt x="0" y="1282"/>
                    </a:lnTo>
                    <a:cubicBezTo>
                      <a:pt x="0" y="641"/>
                      <a:pt x="641" y="0"/>
                      <a:pt x="1282" y="0"/>
                    </a:cubicBezTo>
                    <a:lnTo>
                      <a:pt x="18807" y="0"/>
                    </a:lnTo>
                    <a:cubicBezTo>
                      <a:pt x="19662" y="0"/>
                      <a:pt x="20090" y="641"/>
                      <a:pt x="20090" y="1282"/>
                    </a:cubicBezTo>
                    <a:lnTo>
                      <a:pt x="19876" y="38677"/>
                    </a:lnTo>
                    <a:cubicBezTo>
                      <a:pt x="20090" y="38677"/>
                      <a:pt x="20090" y="38677"/>
                      <a:pt x="19876" y="38677"/>
                    </a:cubicBezTo>
                    <a:close/>
                  </a:path>
                </a:pathLst>
              </a:custGeom>
              <a:solidFill>
                <a:srgbClr val="0A334A"/>
              </a:solidFill>
              <a:ln w="21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27" name="Forme libre 26">
                <a:extLst>
                  <a:ext uri="{FF2B5EF4-FFF2-40B4-BE49-F238E27FC236}">
                    <a16:creationId xmlns:a16="http://schemas.microsoft.com/office/drawing/2014/main" id="{B0230CBA-C72E-034E-9EAC-3EBA5FF558AB}"/>
                  </a:ext>
                </a:extLst>
              </p:cNvPr>
              <p:cNvSpPr/>
              <p:nvPr/>
            </p:nvSpPr>
            <p:spPr>
              <a:xfrm>
                <a:off x="5139243" y="1499026"/>
                <a:ext cx="20089" cy="51925"/>
              </a:xfrm>
              <a:custGeom>
                <a:avLst/>
                <a:gdLst>
                  <a:gd name="connsiteX0" fmla="*/ 19876 w 20089"/>
                  <a:gd name="connsiteY0" fmla="*/ 51926 h 51925"/>
                  <a:gd name="connsiteX1" fmla="*/ 0 w 20089"/>
                  <a:gd name="connsiteY1" fmla="*/ 51926 h 51925"/>
                  <a:gd name="connsiteX2" fmla="*/ 0 w 20089"/>
                  <a:gd name="connsiteY2" fmla="*/ 51926 h 51925"/>
                  <a:gd name="connsiteX3" fmla="*/ 0 w 20089"/>
                  <a:gd name="connsiteY3" fmla="*/ 1282 h 51925"/>
                  <a:gd name="connsiteX4" fmla="*/ 1282 w 20089"/>
                  <a:gd name="connsiteY4" fmla="*/ 0 h 51925"/>
                  <a:gd name="connsiteX5" fmla="*/ 18807 w 20089"/>
                  <a:gd name="connsiteY5" fmla="*/ 0 h 51925"/>
                  <a:gd name="connsiteX6" fmla="*/ 20090 w 20089"/>
                  <a:gd name="connsiteY6" fmla="*/ 1282 h 51925"/>
                  <a:gd name="connsiteX7" fmla="*/ 19876 w 20089"/>
                  <a:gd name="connsiteY7" fmla="*/ 51926 h 51925"/>
                  <a:gd name="connsiteX8" fmla="*/ 19876 w 20089"/>
                  <a:gd name="connsiteY8" fmla="*/ 51926 h 519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0089" h="51925">
                    <a:moveTo>
                      <a:pt x="19876" y="51926"/>
                    </a:moveTo>
                    <a:lnTo>
                      <a:pt x="0" y="51926"/>
                    </a:lnTo>
                    <a:cubicBezTo>
                      <a:pt x="0" y="51926"/>
                      <a:pt x="0" y="51926"/>
                      <a:pt x="0" y="51926"/>
                    </a:cubicBezTo>
                    <a:lnTo>
                      <a:pt x="0" y="1282"/>
                    </a:lnTo>
                    <a:cubicBezTo>
                      <a:pt x="0" y="641"/>
                      <a:pt x="641" y="0"/>
                      <a:pt x="1282" y="0"/>
                    </a:cubicBezTo>
                    <a:lnTo>
                      <a:pt x="18807" y="0"/>
                    </a:lnTo>
                    <a:cubicBezTo>
                      <a:pt x="19662" y="0"/>
                      <a:pt x="20090" y="641"/>
                      <a:pt x="20090" y="1282"/>
                    </a:cubicBezTo>
                    <a:lnTo>
                      <a:pt x="19876" y="51926"/>
                    </a:lnTo>
                    <a:cubicBezTo>
                      <a:pt x="20090" y="51926"/>
                      <a:pt x="19876" y="51926"/>
                      <a:pt x="19876" y="51926"/>
                    </a:cubicBezTo>
                    <a:close/>
                  </a:path>
                </a:pathLst>
              </a:custGeom>
              <a:solidFill>
                <a:srgbClr val="0A334A"/>
              </a:solidFill>
              <a:ln w="21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28" name="Forme libre 27">
                <a:extLst>
                  <a:ext uri="{FF2B5EF4-FFF2-40B4-BE49-F238E27FC236}">
                    <a16:creationId xmlns:a16="http://schemas.microsoft.com/office/drawing/2014/main" id="{54732D0F-8879-054A-865A-6C07DBB26B9C}"/>
                  </a:ext>
                </a:extLst>
              </p:cNvPr>
              <p:cNvSpPr/>
              <p:nvPr/>
            </p:nvSpPr>
            <p:spPr>
              <a:xfrm>
                <a:off x="5169805" y="1486632"/>
                <a:ext cx="20089" cy="64319"/>
              </a:xfrm>
              <a:custGeom>
                <a:avLst/>
                <a:gdLst>
                  <a:gd name="connsiteX0" fmla="*/ 20090 w 20089"/>
                  <a:gd name="connsiteY0" fmla="*/ 64320 h 64319"/>
                  <a:gd name="connsiteX1" fmla="*/ 0 w 20089"/>
                  <a:gd name="connsiteY1" fmla="*/ 64320 h 64319"/>
                  <a:gd name="connsiteX2" fmla="*/ 0 w 20089"/>
                  <a:gd name="connsiteY2" fmla="*/ 64320 h 64319"/>
                  <a:gd name="connsiteX3" fmla="*/ 0 w 20089"/>
                  <a:gd name="connsiteY3" fmla="*/ 1282 h 64319"/>
                  <a:gd name="connsiteX4" fmla="*/ 1282 w 20089"/>
                  <a:gd name="connsiteY4" fmla="*/ 0 h 64319"/>
                  <a:gd name="connsiteX5" fmla="*/ 18807 w 20089"/>
                  <a:gd name="connsiteY5" fmla="*/ 0 h 64319"/>
                  <a:gd name="connsiteX6" fmla="*/ 20090 w 20089"/>
                  <a:gd name="connsiteY6" fmla="*/ 1282 h 64319"/>
                  <a:gd name="connsiteX7" fmla="*/ 20090 w 20089"/>
                  <a:gd name="connsiteY7" fmla="*/ 64320 h 64319"/>
                  <a:gd name="connsiteX8" fmla="*/ 20090 w 20089"/>
                  <a:gd name="connsiteY8" fmla="*/ 64320 h 643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0089" h="64319">
                    <a:moveTo>
                      <a:pt x="20090" y="64320"/>
                    </a:moveTo>
                    <a:lnTo>
                      <a:pt x="0" y="64320"/>
                    </a:lnTo>
                    <a:cubicBezTo>
                      <a:pt x="0" y="64320"/>
                      <a:pt x="0" y="64320"/>
                      <a:pt x="0" y="64320"/>
                    </a:cubicBezTo>
                    <a:lnTo>
                      <a:pt x="0" y="1282"/>
                    </a:lnTo>
                    <a:cubicBezTo>
                      <a:pt x="0" y="641"/>
                      <a:pt x="641" y="0"/>
                      <a:pt x="1282" y="0"/>
                    </a:cubicBezTo>
                    <a:lnTo>
                      <a:pt x="18807" y="0"/>
                    </a:lnTo>
                    <a:cubicBezTo>
                      <a:pt x="19662" y="0"/>
                      <a:pt x="20090" y="641"/>
                      <a:pt x="20090" y="1282"/>
                    </a:cubicBezTo>
                    <a:lnTo>
                      <a:pt x="20090" y="64320"/>
                    </a:lnTo>
                    <a:cubicBezTo>
                      <a:pt x="20090" y="64320"/>
                      <a:pt x="20090" y="64320"/>
                      <a:pt x="20090" y="64320"/>
                    </a:cubicBezTo>
                    <a:close/>
                  </a:path>
                </a:pathLst>
              </a:custGeom>
              <a:solidFill>
                <a:srgbClr val="0A334A"/>
              </a:solidFill>
              <a:ln w="21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29" name="Forme libre 28">
                <a:extLst>
                  <a:ext uri="{FF2B5EF4-FFF2-40B4-BE49-F238E27FC236}">
                    <a16:creationId xmlns:a16="http://schemas.microsoft.com/office/drawing/2014/main" id="{04DEB251-2D90-7041-90E6-45C2A29DA92F}"/>
                  </a:ext>
                </a:extLst>
              </p:cNvPr>
              <p:cNvSpPr/>
              <p:nvPr/>
            </p:nvSpPr>
            <p:spPr>
              <a:xfrm>
                <a:off x="5200580" y="1474025"/>
                <a:ext cx="20089" cy="76927"/>
              </a:xfrm>
              <a:custGeom>
                <a:avLst/>
                <a:gdLst>
                  <a:gd name="connsiteX0" fmla="*/ 20090 w 20089"/>
                  <a:gd name="connsiteY0" fmla="*/ 76927 h 76927"/>
                  <a:gd name="connsiteX1" fmla="*/ 0 w 20089"/>
                  <a:gd name="connsiteY1" fmla="*/ 76927 h 76927"/>
                  <a:gd name="connsiteX2" fmla="*/ 0 w 20089"/>
                  <a:gd name="connsiteY2" fmla="*/ 76927 h 76927"/>
                  <a:gd name="connsiteX3" fmla="*/ 0 w 20089"/>
                  <a:gd name="connsiteY3" fmla="*/ 1282 h 76927"/>
                  <a:gd name="connsiteX4" fmla="*/ 1282 w 20089"/>
                  <a:gd name="connsiteY4" fmla="*/ 0 h 76927"/>
                  <a:gd name="connsiteX5" fmla="*/ 18807 w 20089"/>
                  <a:gd name="connsiteY5" fmla="*/ 0 h 76927"/>
                  <a:gd name="connsiteX6" fmla="*/ 20090 w 20089"/>
                  <a:gd name="connsiteY6" fmla="*/ 1282 h 76927"/>
                  <a:gd name="connsiteX7" fmla="*/ 20090 w 20089"/>
                  <a:gd name="connsiteY7" fmla="*/ 76927 h 76927"/>
                  <a:gd name="connsiteX8" fmla="*/ 20090 w 20089"/>
                  <a:gd name="connsiteY8" fmla="*/ 76927 h 769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0089" h="76927">
                    <a:moveTo>
                      <a:pt x="20090" y="76927"/>
                    </a:moveTo>
                    <a:lnTo>
                      <a:pt x="0" y="76927"/>
                    </a:lnTo>
                    <a:cubicBezTo>
                      <a:pt x="0" y="76927"/>
                      <a:pt x="0" y="76927"/>
                      <a:pt x="0" y="76927"/>
                    </a:cubicBezTo>
                    <a:lnTo>
                      <a:pt x="0" y="1282"/>
                    </a:lnTo>
                    <a:cubicBezTo>
                      <a:pt x="0" y="641"/>
                      <a:pt x="641" y="0"/>
                      <a:pt x="1282" y="0"/>
                    </a:cubicBezTo>
                    <a:lnTo>
                      <a:pt x="18807" y="0"/>
                    </a:lnTo>
                    <a:cubicBezTo>
                      <a:pt x="19662" y="0"/>
                      <a:pt x="20090" y="641"/>
                      <a:pt x="20090" y="1282"/>
                    </a:cubicBezTo>
                    <a:lnTo>
                      <a:pt x="20090" y="76927"/>
                    </a:lnTo>
                    <a:cubicBezTo>
                      <a:pt x="20090" y="76927"/>
                      <a:pt x="20090" y="76927"/>
                      <a:pt x="20090" y="76927"/>
                    </a:cubicBezTo>
                    <a:close/>
                  </a:path>
                </a:pathLst>
              </a:custGeom>
              <a:solidFill>
                <a:srgbClr val="0A334A"/>
              </a:solidFill>
              <a:ln w="21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30" name="Forme libre 29">
                <a:extLst>
                  <a:ext uri="{FF2B5EF4-FFF2-40B4-BE49-F238E27FC236}">
                    <a16:creationId xmlns:a16="http://schemas.microsoft.com/office/drawing/2014/main" id="{32E9182A-6978-4449-A3F6-DDED49A84AC0}"/>
                  </a:ext>
                </a:extLst>
              </p:cNvPr>
              <p:cNvSpPr/>
              <p:nvPr/>
            </p:nvSpPr>
            <p:spPr>
              <a:xfrm>
                <a:off x="6770996" y="1503300"/>
                <a:ext cx="84633" cy="47438"/>
              </a:xfrm>
              <a:custGeom>
                <a:avLst/>
                <a:gdLst>
                  <a:gd name="connsiteX0" fmla="*/ 0 w 84633"/>
                  <a:gd name="connsiteY0" fmla="*/ 0 h 47438"/>
                  <a:gd name="connsiteX1" fmla="*/ 84633 w 84633"/>
                  <a:gd name="connsiteY1" fmla="*/ 0 h 47438"/>
                  <a:gd name="connsiteX2" fmla="*/ 84633 w 84633"/>
                  <a:gd name="connsiteY2" fmla="*/ 47439 h 47438"/>
                  <a:gd name="connsiteX3" fmla="*/ 0 w 84633"/>
                  <a:gd name="connsiteY3" fmla="*/ 47439 h 474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4633" h="47438">
                    <a:moveTo>
                      <a:pt x="0" y="0"/>
                    </a:moveTo>
                    <a:lnTo>
                      <a:pt x="84633" y="0"/>
                    </a:lnTo>
                    <a:lnTo>
                      <a:pt x="84633" y="47439"/>
                    </a:lnTo>
                    <a:lnTo>
                      <a:pt x="0" y="47439"/>
                    </a:lnTo>
                    <a:close/>
                  </a:path>
                </a:pathLst>
              </a:custGeom>
              <a:solidFill>
                <a:srgbClr val="0A334A"/>
              </a:solidFill>
              <a:ln w="21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31" name="Forme libre 30">
                <a:extLst>
                  <a:ext uri="{FF2B5EF4-FFF2-40B4-BE49-F238E27FC236}">
                    <a16:creationId xmlns:a16="http://schemas.microsoft.com/office/drawing/2014/main" id="{65798A85-A108-134C-930E-9418DFAAA82D}"/>
                  </a:ext>
                </a:extLst>
              </p:cNvPr>
              <p:cNvSpPr/>
              <p:nvPr/>
            </p:nvSpPr>
            <p:spPr>
              <a:xfrm>
                <a:off x="6843234" y="1513984"/>
                <a:ext cx="28211" cy="26069"/>
              </a:xfrm>
              <a:custGeom>
                <a:avLst/>
                <a:gdLst>
                  <a:gd name="connsiteX0" fmla="*/ 0 w 28211"/>
                  <a:gd name="connsiteY0" fmla="*/ 0 h 26069"/>
                  <a:gd name="connsiteX1" fmla="*/ 28211 w 28211"/>
                  <a:gd name="connsiteY1" fmla="*/ 0 h 26069"/>
                  <a:gd name="connsiteX2" fmla="*/ 28211 w 28211"/>
                  <a:gd name="connsiteY2" fmla="*/ 26070 h 26069"/>
                  <a:gd name="connsiteX3" fmla="*/ 0 w 28211"/>
                  <a:gd name="connsiteY3" fmla="*/ 26070 h 260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211" h="26069">
                    <a:moveTo>
                      <a:pt x="0" y="0"/>
                    </a:moveTo>
                    <a:lnTo>
                      <a:pt x="28211" y="0"/>
                    </a:lnTo>
                    <a:lnTo>
                      <a:pt x="28211" y="26070"/>
                    </a:lnTo>
                    <a:lnTo>
                      <a:pt x="0" y="26070"/>
                    </a:lnTo>
                    <a:close/>
                  </a:path>
                </a:pathLst>
              </a:custGeom>
              <a:solidFill>
                <a:srgbClr val="0A334A"/>
              </a:solidFill>
              <a:ln w="21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</p:grpSp>
        <p:grpSp>
          <p:nvGrpSpPr>
            <p:cNvPr id="22" name="Graphique 4">
              <a:extLst>
                <a:ext uri="{FF2B5EF4-FFF2-40B4-BE49-F238E27FC236}">
                  <a16:creationId xmlns:a16="http://schemas.microsoft.com/office/drawing/2014/main" id="{B7F0F41A-CF1E-0342-8575-A4E31DC4793A}"/>
                </a:ext>
              </a:extLst>
            </p:cNvPr>
            <p:cNvGrpSpPr/>
            <p:nvPr/>
          </p:nvGrpSpPr>
          <p:grpSpPr>
            <a:xfrm>
              <a:off x="5775488" y="1459494"/>
              <a:ext cx="428936" cy="71371"/>
              <a:chOff x="5775488" y="1459494"/>
              <a:chExt cx="428936" cy="71371"/>
            </a:xfrm>
            <a:solidFill>
              <a:srgbClr val="3F4651"/>
            </a:solidFill>
          </p:grpSpPr>
          <p:sp>
            <p:nvSpPr>
              <p:cNvPr id="24" name="Forme libre 23">
                <a:extLst>
                  <a:ext uri="{FF2B5EF4-FFF2-40B4-BE49-F238E27FC236}">
                    <a16:creationId xmlns:a16="http://schemas.microsoft.com/office/drawing/2014/main" id="{307CF1BC-A87F-4B4D-BD96-09E248D76014}"/>
                  </a:ext>
                </a:extLst>
              </p:cNvPr>
              <p:cNvSpPr/>
              <p:nvPr/>
            </p:nvSpPr>
            <p:spPr>
              <a:xfrm>
                <a:off x="6133042" y="1459494"/>
                <a:ext cx="71382" cy="71371"/>
              </a:xfrm>
              <a:custGeom>
                <a:avLst/>
                <a:gdLst>
                  <a:gd name="connsiteX0" fmla="*/ 71383 w 71382"/>
                  <a:gd name="connsiteY0" fmla="*/ 35686 h 71371"/>
                  <a:gd name="connsiteX1" fmla="*/ 35691 w 71382"/>
                  <a:gd name="connsiteY1" fmla="*/ 71371 h 71371"/>
                  <a:gd name="connsiteX2" fmla="*/ 0 w 71382"/>
                  <a:gd name="connsiteY2" fmla="*/ 35686 h 71371"/>
                  <a:gd name="connsiteX3" fmla="*/ 35691 w 71382"/>
                  <a:gd name="connsiteY3" fmla="*/ 0 h 71371"/>
                  <a:gd name="connsiteX4" fmla="*/ 71383 w 71382"/>
                  <a:gd name="connsiteY4" fmla="*/ 35686 h 713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1382" h="71371">
                    <a:moveTo>
                      <a:pt x="71383" y="35686"/>
                    </a:moveTo>
                    <a:cubicBezTo>
                      <a:pt x="71383" y="55345"/>
                      <a:pt x="55354" y="71371"/>
                      <a:pt x="35691" y="71371"/>
                    </a:cubicBezTo>
                    <a:cubicBezTo>
                      <a:pt x="16029" y="71371"/>
                      <a:pt x="0" y="55345"/>
                      <a:pt x="0" y="35686"/>
                    </a:cubicBezTo>
                    <a:cubicBezTo>
                      <a:pt x="0" y="16027"/>
                      <a:pt x="16029" y="0"/>
                      <a:pt x="35691" y="0"/>
                    </a:cubicBezTo>
                    <a:cubicBezTo>
                      <a:pt x="55354" y="214"/>
                      <a:pt x="71383" y="16027"/>
                      <a:pt x="71383" y="35686"/>
                    </a:cubicBezTo>
                    <a:close/>
                  </a:path>
                </a:pathLst>
              </a:custGeom>
              <a:solidFill>
                <a:srgbClr val="3F4651"/>
              </a:solidFill>
              <a:ln w="21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25" name="Forme libre 24">
                <a:extLst>
                  <a:ext uri="{FF2B5EF4-FFF2-40B4-BE49-F238E27FC236}">
                    <a16:creationId xmlns:a16="http://schemas.microsoft.com/office/drawing/2014/main" id="{EC317B7D-B1C0-0945-96B1-FC2E6241BD3D}"/>
                  </a:ext>
                </a:extLst>
              </p:cNvPr>
              <p:cNvSpPr/>
              <p:nvPr/>
            </p:nvSpPr>
            <p:spPr>
              <a:xfrm>
                <a:off x="5775488" y="1473597"/>
                <a:ext cx="285530" cy="39745"/>
              </a:xfrm>
              <a:custGeom>
                <a:avLst/>
                <a:gdLst>
                  <a:gd name="connsiteX0" fmla="*/ 267150 w 285530"/>
                  <a:gd name="connsiteY0" fmla="*/ 39746 h 39745"/>
                  <a:gd name="connsiteX1" fmla="*/ 18380 w 285530"/>
                  <a:gd name="connsiteY1" fmla="*/ 39746 h 39745"/>
                  <a:gd name="connsiteX2" fmla="*/ 0 w 285530"/>
                  <a:gd name="connsiteY2" fmla="*/ 21369 h 39745"/>
                  <a:gd name="connsiteX3" fmla="*/ 0 w 285530"/>
                  <a:gd name="connsiteY3" fmla="*/ 18377 h 39745"/>
                  <a:gd name="connsiteX4" fmla="*/ 18380 w 285530"/>
                  <a:gd name="connsiteY4" fmla="*/ 0 h 39745"/>
                  <a:gd name="connsiteX5" fmla="*/ 267150 w 285530"/>
                  <a:gd name="connsiteY5" fmla="*/ 0 h 39745"/>
                  <a:gd name="connsiteX6" fmla="*/ 285530 w 285530"/>
                  <a:gd name="connsiteY6" fmla="*/ 18377 h 39745"/>
                  <a:gd name="connsiteX7" fmla="*/ 285530 w 285530"/>
                  <a:gd name="connsiteY7" fmla="*/ 21369 h 39745"/>
                  <a:gd name="connsiteX8" fmla="*/ 267150 w 285530"/>
                  <a:gd name="connsiteY8" fmla="*/ 39746 h 39745"/>
                  <a:gd name="connsiteX9" fmla="*/ 267150 w 285530"/>
                  <a:gd name="connsiteY9" fmla="*/ 39746 h 397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85530" h="39745">
                    <a:moveTo>
                      <a:pt x="267150" y="39746"/>
                    </a:moveTo>
                    <a:lnTo>
                      <a:pt x="18380" y="39746"/>
                    </a:lnTo>
                    <a:cubicBezTo>
                      <a:pt x="8121" y="39746"/>
                      <a:pt x="0" y="31412"/>
                      <a:pt x="0" y="21369"/>
                    </a:cubicBezTo>
                    <a:lnTo>
                      <a:pt x="0" y="18377"/>
                    </a:lnTo>
                    <a:cubicBezTo>
                      <a:pt x="0" y="8120"/>
                      <a:pt x="8335" y="0"/>
                      <a:pt x="18380" y="0"/>
                    </a:cubicBezTo>
                    <a:lnTo>
                      <a:pt x="267150" y="0"/>
                    </a:lnTo>
                    <a:cubicBezTo>
                      <a:pt x="277409" y="0"/>
                      <a:pt x="285530" y="8334"/>
                      <a:pt x="285530" y="18377"/>
                    </a:cubicBezTo>
                    <a:lnTo>
                      <a:pt x="285530" y="21369"/>
                    </a:lnTo>
                    <a:cubicBezTo>
                      <a:pt x="285530" y="31412"/>
                      <a:pt x="277195" y="39746"/>
                      <a:pt x="267150" y="39746"/>
                    </a:cubicBezTo>
                    <a:lnTo>
                      <a:pt x="267150" y="39746"/>
                    </a:lnTo>
                    <a:close/>
                  </a:path>
                </a:pathLst>
              </a:custGeom>
              <a:solidFill>
                <a:srgbClr val="3F4651"/>
              </a:solidFill>
              <a:ln w="21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</p:grpSp>
        <p:sp>
          <p:nvSpPr>
            <p:cNvPr id="23" name="Forme libre 22">
              <a:extLst>
                <a:ext uri="{FF2B5EF4-FFF2-40B4-BE49-F238E27FC236}">
                  <a16:creationId xmlns:a16="http://schemas.microsoft.com/office/drawing/2014/main" id="{2D2664F1-1AC0-D14B-8C29-31C39A3D4BB4}"/>
                </a:ext>
              </a:extLst>
            </p:cNvPr>
            <p:cNvSpPr/>
            <p:nvPr/>
          </p:nvSpPr>
          <p:spPr>
            <a:xfrm>
              <a:off x="5281153" y="1623606"/>
              <a:ext cx="1273986" cy="75217"/>
            </a:xfrm>
            <a:custGeom>
              <a:avLst/>
              <a:gdLst>
                <a:gd name="connsiteX0" fmla="*/ 0 w 1273986"/>
                <a:gd name="connsiteY0" fmla="*/ 0 h 75217"/>
                <a:gd name="connsiteX1" fmla="*/ 1273986 w 1273986"/>
                <a:gd name="connsiteY1" fmla="*/ 0 h 75217"/>
                <a:gd name="connsiteX2" fmla="*/ 1273986 w 1273986"/>
                <a:gd name="connsiteY2" fmla="*/ 75218 h 75217"/>
                <a:gd name="connsiteX3" fmla="*/ 0 w 1273986"/>
                <a:gd name="connsiteY3" fmla="*/ 75218 h 752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73986" h="75217">
                  <a:moveTo>
                    <a:pt x="0" y="0"/>
                  </a:moveTo>
                  <a:lnTo>
                    <a:pt x="1273986" y="0"/>
                  </a:lnTo>
                  <a:lnTo>
                    <a:pt x="1273986" y="75218"/>
                  </a:lnTo>
                  <a:lnTo>
                    <a:pt x="0" y="75218"/>
                  </a:lnTo>
                  <a:close/>
                </a:path>
              </a:pathLst>
            </a:custGeom>
            <a:solidFill>
              <a:srgbClr val="EAEAEA"/>
            </a:solidFill>
            <a:ln w="21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pic>
        <p:nvPicPr>
          <p:cNvPr id="32" name="Graphique 5">
            <a:extLst>
              <a:ext uri="{FF2B5EF4-FFF2-40B4-BE49-F238E27FC236}">
                <a16:creationId xmlns:a16="http://schemas.microsoft.com/office/drawing/2014/main" id="{7824059C-83C3-C84A-9D61-47C70DF8E8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/>
          <a:srcRect l="6233" t="9013" r="5134" b="3712"/>
          <a:stretch/>
        </p:blipFill>
        <p:spPr>
          <a:xfrm>
            <a:off x="3576363" y="1817263"/>
            <a:ext cx="2035056" cy="4053152"/>
          </a:xfrm>
          <a:prstGeom prst="round2SameRect">
            <a:avLst>
              <a:gd name="adj1" fmla="val 0"/>
              <a:gd name="adj2" fmla="val 8855"/>
            </a:avLst>
          </a:prstGeom>
        </p:spPr>
      </p:pic>
    </p:spTree>
    <p:extLst>
      <p:ext uri="{BB962C8B-B14F-4D97-AF65-F5344CB8AC3E}">
        <p14:creationId xmlns:p14="http://schemas.microsoft.com/office/powerpoint/2010/main" val="179541047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032C622-2195-EF4C-8E01-A8489A909C0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FCEDD9"/>
              </a:gs>
              <a:gs pos="100000">
                <a:srgbClr val="F2F2F2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EFCF40A0-83AB-4401-94A3-9B0929CB1CE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0528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2ADF373-5C56-F24F-868D-74FFBAD670F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FCEDD9"/>
              </a:gs>
              <a:gs pos="100000">
                <a:srgbClr val="F2F2F2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4" name="Image 13" descr="Une image contenant flou, lumière&#10;&#10;Description générée automatiquement">
            <a:extLst>
              <a:ext uri="{FF2B5EF4-FFF2-40B4-BE49-F238E27FC236}">
                <a16:creationId xmlns:a16="http://schemas.microsoft.com/office/drawing/2014/main" id="{0F3BC94B-2E79-1149-A9F2-AA88C2E148F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890395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076C56F-8475-C641-AA2D-909926F0F41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FCEDD9"/>
              </a:gs>
              <a:gs pos="100000">
                <a:srgbClr val="F2F2F2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4" name="Image 13" descr="Une image contenant flou, lumière&#10;&#10;Description générée automatiquement">
            <a:extLst>
              <a:ext uri="{FF2B5EF4-FFF2-40B4-BE49-F238E27FC236}">
                <a16:creationId xmlns:a16="http://schemas.microsoft.com/office/drawing/2014/main" id="{49885233-3FC4-C245-B5C0-EEA90E4AE9B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05741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D01120B-6AB4-DB47-9DAC-A38029234F4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FCEDD9"/>
              </a:gs>
              <a:gs pos="100000">
                <a:srgbClr val="F2F2F2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4" name="Image 13" descr="Une image contenant flou, graphiques vectoriels, lumière&#10;&#10;Description générée automatiquement">
            <a:extLst>
              <a:ext uri="{FF2B5EF4-FFF2-40B4-BE49-F238E27FC236}">
                <a16:creationId xmlns:a16="http://schemas.microsoft.com/office/drawing/2014/main" id="{9B7ADDEE-0306-4F48-B83B-123CBDE023F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812582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EA8D2358-2B76-9A48-8773-4415691CE7C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FCEDD9"/>
              </a:gs>
              <a:gs pos="100000">
                <a:srgbClr val="F2F2F2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4" name="Image 13" descr="Une image contenant flou, graphiques vectoriels, lumière&#10;&#10;Description générée automatiquement">
            <a:extLst>
              <a:ext uri="{FF2B5EF4-FFF2-40B4-BE49-F238E27FC236}">
                <a16:creationId xmlns:a16="http://schemas.microsoft.com/office/drawing/2014/main" id="{46EBAFDC-ED46-6648-B2E4-6A0BD60ECEE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016122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 descr="Une image contenant accessoire, lunettes&#10;&#10;Description générée automatiquement">
            <a:extLst>
              <a:ext uri="{FF2B5EF4-FFF2-40B4-BE49-F238E27FC236}">
                <a16:creationId xmlns:a16="http://schemas.microsoft.com/office/drawing/2014/main" id="{8FE78082-F4B1-BA49-8211-879B92C9E26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04750" y="-72450"/>
            <a:ext cx="12401499" cy="7002899"/>
          </a:xfrm>
          <a:prstGeom prst="rect">
            <a:avLst/>
          </a:prstGeom>
        </p:spPr>
      </p:pic>
      <p:pic>
        <p:nvPicPr>
          <p:cNvPr id="2" name="Graphique 1">
            <a:extLst>
              <a:ext uri="{FF2B5EF4-FFF2-40B4-BE49-F238E27FC236}">
                <a16:creationId xmlns:a16="http://schemas.microsoft.com/office/drawing/2014/main" id="{15DA4F17-D756-4650-7E0F-62926BD135A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791202" y="3121927"/>
            <a:ext cx="2790657" cy="982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77396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8AED567-FA25-4EF8-B529-C7D6F0A0DAFD}"/>
              </a:ext>
            </a:extLst>
          </p:cNvPr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gradFill flip="none" rotWithShape="0">
            <a:gsLst>
              <a:gs pos="0">
                <a:srgbClr val="B8B1F3"/>
              </a:gs>
              <a:gs pos="100000">
                <a:srgbClr val="8989FF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DE099D7F-D733-194E-811B-BF69240D5A0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3964" t="41022"/>
          <a:stretch/>
        </p:blipFill>
        <p:spPr>
          <a:xfrm>
            <a:off x="0" y="-2"/>
            <a:ext cx="2027890" cy="734037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C4318182-110A-174D-8779-35948EA45FA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24384" b="59498"/>
          <a:stretch/>
        </p:blipFill>
        <p:spPr>
          <a:xfrm>
            <a:off x="-1" y="6348777"/>
            <a:ext cx="2016686" cy="509223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8D7F7955-36EC-D142-A87F-9EA623697DF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t="50381"/>
          <a:stretch/>
        </p:blipFill>
        <p:spPr>
          <a:xfrm>
            <a:off x="6988468" y="0"/>
            <a:ext cx="889000" cy="441118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BC410CF8-824B-1545-8888-C6730E4D08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b="53863"/>
          <a:stretch/>
        </p:blipFill>
        <p:spPr>
          <a:xfrm>
            <a:off x="2392422" y="6453707"/>
            <a:ext cx="889000" cy="404293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6993A40C-DDA5-D64C-805C-E1CCA4EA753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r="18897" b="83018"/>
          <a:stretch/>
        </p:blipFill>
        <p:spPr>
          <a:xfrm>
            <a:off x="8988691" y="6264910"/>
            <a:ext cx="3203309" cy="593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37236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5FEF7C6-A090-47BA-A6FC-E1F3965CD913}"/>
              </a:ext>
            </a:extLst>
          </p:cNvPr>
          <p:cNvSpPr/>
          <p:nvPr userDrawn="1"/>
        </p:nvSpPr>
        <p:spPr>
          <a:xfrm>
            <a:off x="-1" y="-3"/>
            <a:ext cx="12192001" cy="6858003"/>
          </a:xfrm>
          <a:prstGeom prst="rect">
            <a:avLst/>
          </a:prstGeom>
          <a:gradFill flip="none" rotWithShape="0">
            <a:gsLst>
              <a:gs pos="0">
                <a:srgbClr val="FCEFDA"/>
              </a:gs>
              <a:gs pos="100000">
                <a:srgbClr val="FCEFDA">
                  <a:lumMod val="55149"/>
                  <a:lumOff val="44851"/>
                </a:srgb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FD6A7217-CEC2-3D4E-99CC-119C53B2A23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3964" t="41022"/>
          <a:stretch/>
        </p:blipFill>
        <p:spPr>
          <a:xfrm>
            <a:off x="0" y="-2"/>
            <a:ext cx="2027890" cy="734037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B4C6DE14-1DA6-7F40-947E-DBFA6A121F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24384" b="59498"/>
          <a:stretch/>
        </p:blipFill>
        <p:spPr>
          <a:xfrm>
            <a:off x="-1" y="6348777"/>
            <a:ext cx="2016686" cy="509223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0601656D-3A3D-DD4D-9D3C-00C9114C36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b="53863"/>
          <a:stretch/>
        </p:blipFill>
        <p:spPr>
          <a:xfrm>
            <a:off x="2391755" y="6453707"/>
            <a:ext cx="889000" cy="404293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1A21CF94-B0C5-D64C-9413-18A9BAE7C5B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r="18604" b="83018"/>
          <a:stretch/>
        </p:blipFill>
        <p:spPr>
          <a:xfrm>
            <a:off x="8977108" y="6264910"/>
            <a:ext cx="3214892" cy="59309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04E2089D-BE66-684E-8095-CF8CD0A707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t="50381"/>
          <a:stretch/>
        </p:blipFill>
        <p:spPr>
          <a:xfrm>
            <a:off x="6988468" y="0"/>
            <a:ext cx="889000" cy="441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55937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F0BBDE5-983E-48E3-8C38-68404423831C}"/>
              </a:ext>
            </a:extLst>
          </p:cNvPr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gradFill flip="none" rotWithShape="0">
            <a:gsLst>
              <a:gs pos="0">
                <a:srgbClr val="8EBCFF"/>
              </a:gs>
              <a:gs pos="100000">
                <a:srgbClr val="749FE3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185BC88E-829C-3141-94A4-C40CF90E0FD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3964" t="41022"/>
          <a:stretch/>
        </p:blipFill>
        <p:spPr>
          <a:xfrm>
            <a:off x="0" y="-2"/>
            <a:ext cx="2027890" cy="734037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4663C4CF-D209-D54D-BC7D-174393A685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24384" b="59498"/>
          <a:stretch/>
        </p:blipFill>
        <p:spPr>
          <a:xfrm>
            <a:off x="-1" y="6348777"/>
            <a:ext cx="2016686" cy="509223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7F1BF484-0B3D-7C47-AB90-3EC0A0D94C0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b="53863"/>
          <a:stretch/>
        </p:blipFill>
        <p:spPr>
          <a:xfrm>
            <a:off x="2391755" y="6453707"/>
            <a:ext cx="889000" cy="404293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455192F4-0F10-B441-93E2-B0BA737DB9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r="20066" b="82291"/>
          <a:stretch/>
        </p:blipFill>
        <p:spPr>
          <a:xfrm>
            <a:off x="9024726" y="6239508"/>
            <a:ext cx="3167274" cy="618492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73B7F0E6-A78A-7145-9003-6B9DEE3CB4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t="50381"/>
          <a:stretch/>
        </p:blipFill>
        <p:spPr>
          <a:xfrm>
            <a:off x="6988468" y="0"/>
            <a:ext cx="889000" cy="441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93564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B922F14-EF99-D346-AE07-F4474E414111}"/>
              </a:ext>
            </a:extLst>
          </p:cNvPr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gradFill flip="none" rotWithShape="0">
            <a:gsLst>
              <a:gs pos="0">
                <a:srgbClr val="A6EBF1"/>
              </a:gs>
              <a:gs pos="100000">
                <a:srgbClr val="7DC7CC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Graphique 7">
            <a:extLst>
              <a:ext uri="{FF2B5EF4-FFF2-40B4-BE49-F238E27FC236}">
                <a16:creationId xmlns:a16="http://schemas.microsoft.com/office/drawing/2014/main" id="{6FB36600-3601-E149-AF95-407ECC94AA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678" t="14643" r="31599" b="19868"/>
          <a:stretch/>
        </p:blipFill>
        <p:spPr>
          <a:xfrm>
            <a:off x="3655825" y="0"/>
            <a:ext cx="8536175" cy="6858000"/>
          </a:xfrm>
          <a:prstGeom prst="rect">
            <a:avLst/>
          </a:prstGeom>
        </p:spPr>
      </p:pic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8898F88F-93A8-4632-BB95-E13866FE5C73}"/>
              </a:ext>
            </a:extLst>
          </p:cNvPr>
          <p:cNvSpPr/>
          <p:nvPr userDrawn="1"/>
        </p:nvSpPr>
        <p:spPr>
          <a:xfrm>
            <a:off x="9256535" y="546015"/>
            <a:ext cx="2935466" cy="631198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 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9C14A2FE-9845-F243-8BE4-5C5F1AB154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t="65565" r="19427"/>
          <a:stretch/>
        </p:blipFill>
        <p:spPr>
          <a:xfrm>
            <a:off x="9111930" y="-1"/>
            <a:ext cx="3080070" cy="1193884"/>
          </a:xfrm>
          <a:prstGeom prst="rect">
            <a:avLst/>
          </a:prstGeom>
        </p:spPr>
      </p:pic>
      <p:pic>
        <p:nvPicPr>
          <p:cNvPr id="7" name="Graphique 6">
            <a:extLst>
              <a:ext uri="{FF2B5EF4-FFF2-40B4-BE49-F238E27FC236}">
                <a16:creationId xmlns:a16="http://schemas.microsoft.com/office/drawing/2014/main" id="{DB7E7194-8663-8748-A3EB-97494A1AA8C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257939" y="6110514"/>
            <a:ext cx="797928" cy="653143"/>
          </a:xfrm>
          <a:prstGeom prst="rect">
            <a:avLst/>
          </a:prstGeom>
        </p:spPr>
      </p:pic>
      <p:pic>
        <p:nvPicPr>
          <p:cNvPr id="14" name="Graphique 13">
            <a:extLst>
              <a:ext uri="{FF2B5EF4-FFF2-40B4-BE49-F238E27FC236}">
                <a16:creationId xmlns:a16="http://schemas.microsoft.com/office/drawing/2014/main" id="{39B1DD50-0D95-41D4-B185-19ACF32B18E6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356365" y="6167149"/>
            <a:ext cx="797928" cy="653143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33B5C8A3-26B7-4AD1-B770-64BB28B5952B}"/>
              </a:ext>
            </a:extLst>
          </p:cNvPr>
          <p:cNvSpPr txBox="1"/>
          <p:nvPr userDrawn="1"/>
        </p:nvSpPr>
        <p:spPr>
          <a:xfrm>
            <a:off x="9632664" y="333686"/>
            <a:ext cx="219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spc="-80">
                <a:solidFill>
                  <a:srgbClr val="0A334A"/>
                </a:solidFill>
                <a:latin typeface="Fair Prosper" pitchFamily="2" charset="0"/>
              </a:rPr>
              <a:t>Résultats</a:t>
            </a:r>
            <a:endParaRPr lang="fr-FR" sz="6000" spc="-80">
              <a:solidFill>
                <a:srgbClr val="0A334A"/>
              </a:solidFill>
              <a:latin typeface="Fair Prosper" pitchFamily="2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16914877-F1BC-0C4F-88CB-7B9B1A0E5C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/>
          <a:srcRect l="23964" t="41022"/>
          <a:stretch/>
        </p:blipFill>
        <p:spPr>
          <a:xfrm>
            <a:off x="0" y="-2"/>
            <a:ext cx="2027890" cy="734037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028549C6-DFBC-C348-A69B-0AE91AF4090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/>
          <a:srcRect l="24384" b="59498"/>
          <a:stretch/>
        </p:blipFill>
        <p:spPr>
          <a:xfrm>
            <a:off x="-1" y="6348777"/>
            <a:ext cx="2016686" cy="509223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E49CF662-E3B1-144F-840C-588EEC8EEF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/>
          <a:srcRect t="50000"/>
          <a:stretch/>
        </p:blipFill>
        <p:spPr>
          <a:xfrm>
            <a:off x="2391755" y="-2"/>
            <a:ext cx="889000" cy="431802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0280875B-BDBA-A849-B137-F83146BB94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/>
          <a:srcRect b="52621"/>
          <a:stretch/>
        </p:blipFill>
        <p:spPr>
          <a:xfrm>
            <a:off x="6984123" y="6453707"/>
            <a:ext cx="889000" cy="415179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B66FEA5A-5EBE-294C-B98E-CD72E641E439}"/>
              </a:ext>
            </a:extLst>
          </p:cNvPr>
          <p:cNvSpPr txBox="1"/>
          <p:nvPr userDrawn="1"/>
        </p:nvSpPr>
        <p:spPr>
          <a:xfrm>
            <a:off x="6443889" y="2268241"/>
            <a:ext cx="25890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rgbClr val="8989FF"/>
                </a:solidFill>
                <a:latin typeface="Fair Prosper" pitchFamily="2" charset="0"/>
                <a:cs typeface="Poppins" panose="00000500000000000000" pitchFamily="2" charset="0"/>
              </a:rPr>
              <a:t>Diffusion</a:t>
            </a:r>
            <a:endParaRPr lang="fr-FR" sz="2000">
              <a:solidFill>
                <a:srgbClr val="8989FF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15" name="Rectangle : coins arrondis 14">
            <a:extLst>
              <a:ext uri="{FF2B5EF4-FFF2-40B4-BE49-F238E27FC236}">
                <a16:creationId xmlns:a16="http://schemas.microsoft.com/office/drawing/2014/main" id="{5AAC205F-11B2-3945-B2D7-1F956750663A}"/>
              </a:ext>
            </a:extLst>
          </p:cNvPr>
          <p:cNvSpPr/>
          <p:nvPr userDrawn="1"/>
        </p:nvSpPr>
        <p:spPr>
          <a:xfrm>
            <a:off x="257358" y="3617587"/>
            <a:ext cx="2689743" cy="641375"/>
          </a:xfrm>
          <a:prstGeom prst="roundRect">
            <a:avLst/>
          </a:prstGeom>
          <a:solidFill>
            <a:srgbClr val="898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773886D0-76D1-F14C-A100-F2D8620120BC}"/>
              </a:ext>
            </a:extLst>
          </p:cNvPr>
          <p:cNvSpPr txBox="1"/>
          <p:nvPr userDrawn="1"/>
        </p:nvSpPr>
        <p:spPr>
          <a:xfrm>
            <a:off x="785179" y="2268241"/>
            <a:ext cx="23034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rgbClr val="8989FF"/>
                </a:solidFill>
                <a:latin typeface="Fair Prosper" pitchFamily="2" charset="0"/>
                <a:cs typeface="Poppins" panose="00000500000000000000" pitchFamily="2" charset="0"/>
              </a:rPr>
              <a:t>Objectifs</a:t>
            </a:r>
            <a:endParaRPr lang="fr-FR" sz="2400">
              <a:solidFill>
                <a:srgbClr val="8989FF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7372162D-01A4-6F44-BE48-B272D98CA262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81A00067-F912-0B40-AE23-3E0C3CC72188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id="{0E8E0E72-1B88-954C-9424-A788F0EEABF6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3556000" y="1400175"/>
            <a:ext cx="2076450" cy="534335"/>
          </a:xfrm>
          <a:prstGeom prst="rect">
            <a:avLst/>
          </a:prstGeom>
        </p:spPr>
      </p:pic>
      <p:sp>
        <p:nvSpPr>
          <p:cNvPr id="22" name="Forme libre : forme 11">
            <a:extLst>
              <a:ext uri="{FF2B5EF4-FFF2-40B4-BE49-F238E27FC236}">
                <a16:creationId xmlns:a16="http://schemas.microsoft.com/office/drawing/2014/main" id="{AC7ABEF5-0861-6847-B99A-5DCF4DD94240}"/>
              </a:ext>
            </a:extLst>
          </p:cNvPr>
          <p:cNvSpPr/>
          <p:nvPr userDrawn="1"/>
        </p:nvSpPr>
        <p:spPr>
          <a:xfrm>
            <a:off x="3458753" y="1349232"/>
            <a:ext cx="2273630" cy="4257089"/>
          </a:xfrm>
          <a:custGeom>
            <a:avLst/>
            <a:gdLst>
              <a:gd name="connsiteX0" fmla="*/ 2238158 w 2273630"/>
              <a:gd name="connsiteY0" fmla="*/ 725467 h 4587860"/>
              <a:gd name="connsiteX1" fmla="*/ 2233884 w 2273630"/>
              <a:gd name="connsiteY1" fmla="*/ 725467 h 4587860"/>
              <a:gd name="connsiteX2" fmla="*/ 2233884 w 2273630"/>
              <a:gd name="connsiteY2" fmla="*/ 272237 h 4587860"/>
              <a:gd name="connsiteX3" fmla="*/ 1961647 w 2273630"/>
              <a:gd name="connsiteY3" fmla="*/ 0 h 4587860"/>
              <a:gd name="connsiteX4" fmla="*/ 311983 w 2273630"/>
              <a:gd name="connsiteY4" fmla="*/ 0 h 4587860"/>
              <a:gd name="connsiteX5" fmla="*/ 39746 w 2273630"/>
              <a:gd name="connsiteY5" fmla="*/ 272237 h 4587860"/>
              <a:gd name="connsiteX6" fmla="*/ 39746 w 2273630"/>
              <a:gd name="connsiteY6" fmla="*/ 725467 h 4587860"/>
              <a:gd name="connsiteX7" fmla="*/ 35472 w 2273630"/>
              <a:gd name="connsiteY7" fmla="*/ 725467 h 4587860"/>
              <a:gd name="connsiteX8" fmla="*/ 0 w 2273630"/>
              <a:gd name="connsiteY8" fmla="*/ 760939 h 4587860"/>
              <a:gd name="connsiteX9" fmla="*/ 0 w 2273630"/>
              <a:gd name="connsiteY9" fmla="*/ 1074632 h 4587860"/>
              <a:gd name="connsiteX10" fmla="*/ 35472 w 2273630"/>
              <a:gd name="connsiteY10" fmla="*/ 1110104 h 4587860"/>
              <a:gd name="connsiteX11" fmla="*/ 39746 w 2273630"/>
              <a:gd name="connsiteY11" fmla="*/ 1110104 h 4587860"/>
              <a:gd name="connsiteX12" fmla="*/ 39746 w 2273630"/>
              <a:gd name="connsiteY12" fmla="*/ 1184895 h 4587860"/>
              <a:gd name="connsiteX13" fmla="*/ 35472 w 2273630"/>
              <a:gd name="connsiteY13" fmla="*/ 1184895 h 4587860"/>
              <a:gd name="connsiteX14" fmla="*/ 0 w 2273630"/>
              <a:gd name="connsiteY14" fmla="*/ 1220366 h 4587860"/>
              <a:gd name="connsiteX15" fmla="*/ 0 w 2273630"/>
              <a:gd name="connsiteY15" fmla="*/ 1534059 h 4587860"/>
              <a:gd name="connsiteX16" fmla="*/ 35472 w 2273630"/>
              <a:gd name="connsiteY16" fmla="*/ 1569531 h 4587860"/>
              <a:gd name="connsiteX17" fmla="*/ 39746 w 2273630"/>
              <a:gd name="connsiteY17" fmla="*/ 1569531 h 4587860"/>
              <a:gd name="connsiteX18" fmla="*/ 39746 w 2273630"/>
              <a:gd name="connsiteY18" fmla="*/ 4315623 h 4587860"/>
              <a:gd name="connsiteX19" fmla="*/ 311983 w 2273630"/>
              <a:gd name="connsiteY19" fmla="*/ 4587860 h 4587860"/>
              <a:gd name="connsiteX20" fmla="*/ 1961647 w 2273630"/>
              <a:gd name="connsiteY20" fmla="*/ 4587860 h 4587860"/>
              <a:gd name="connsiteX21" fmla="*/ 2233884 w 2273630"/>
              <a:gd name="connsiteY21" fmla="*/ 4315623 h 4587860"/>
              <a:gd name="connsiteX22" fmla="*/ 2233884 w 2273630"/>
              <a:gd name="connsiteY22" fmla="*/ 1302422 h 4587860"/>
              <a:gd name="connsiteX23" fmla="*/ 2238158 w 2273630"/>
              <a:gd name="connsiteY23" fmla="*/ 1302422 h 4587860"/>
              <a:gd name="connsiteX24" fmla="*/ 2273630 w 2273630"/>
              <a:gd name="connsiteY24" fmla="*/ 1266950 h 4587860"/>
              <a:gd name="connsiteX25" fmla="*/ 2273630 w 2273630"/>
              <a:gd name="connsiteY25" fmla="*/ 760939 h 4587860"/>
              <a:gd name="connsiteX26" fmla="*/ 2238158 w 2273630"/>
              <a:gd name="connsiteY26" fmla="*/ 725467 h 4587860"/>
              <a:gd name="connsiteX27" fmla="*/ 2154606 w 2273630"/>
              <a:gd name="connsiteY27" fmla="*/ 4299596 h 4587860"/>
              <a:gd name="connsiteX28" fmla="*/ 1933654 w 2273630"/>
              <a:gd name="connsiteY28" fmla="*/ 4520549 h 4587860"/>
              <a:gd name="connsiteX29" fmla="*/ 339976 w 2273630"/>
              <a:gd name="connsiteY29" fmla="*/ 4520549 h 4587860"/>
              <a:gd name="connsiteX30" fmla="*/ 119024 w 2273630"/>
              <a:gd name="connsiteY30" fmla="*/ 4299596 h 4587860"/>
              <a:gd name="connsiteX31" fmla="*/ 119024 w 2273630"/>
              <a:gd name="connsiteY31" fmla="*/ 288264 h 4587860"/>
              <a:gd name="connsiteX32" fmla="*/ 339976 w 2273630"/>
              <a:gd name="connsiteY32" fmla="*/ 67311 h 4587860"/>
              <a:gd name="connsiteX33" fmla="*/ 1933440 w 2273630"/>
              <a:gd name="connsiteY33" fmla="*/ 67311 h 4587860"/>
              <a:gd name="connsiteX34" fmla="*/ 2154393 w 2273630"/>
              <a:gd name="connsiteY34" fmla="*/ 288264 h 4587860"/>
              <a:gd name="connsiteX35" fmla="*/ 2154606 w 2273630"/>
              <a:gd name="connsiteY35" fmla="*/ 4299596 h 4587860"/>
              <a:gd name="connsiteX36" fmla="*/ 2154606 w 2273630"/>
              <a:gd name="connsiteY36" fmla="*/ 4299596 h 4587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73630" h="4587860">
                <a:moveTo>
                  <a:pt x="2238158" y="725467"/>
                </a:moveTo>
                <a:lnTo>
                  <a:pt x="2233884" y="725467"/>
                </a:lnTo>
                <a:lnTo>
                  <a:pt x="2233884" y="272237"/>
                </a:lnTo>
                <a:cubicBezTo>
                  <a:pt x="2233671" y="121802"/>
                  <a:pt x="2111869" y="0"/>
                  <a:pt x="1961647" y="0"/>
                </a:cubicBezTo>
                <a:lnTo>
                  <a:pt x="311983" y="0"/>
                </a:lnTo>
                <a:cubicBezTo>
                  <a:pt x="161761" y="0"/>
                  <a:pt x="39746" y="121802"/>
                  <a:pt x="39746" y="272237"/>
                </a:cubicBezTo>
                <a:lnTo>
                  <a:pt x="39746" y="725467"/>
                </a:lnTo>
                <a:lnTo>
                  <a:pt x="35472" y="725467"/>
                </a:lnTo>
                <a:cubicBezTo>
                  <a:pt x="15813" y="725467"/>
                  <a:pt x="0" y="741280"/>
                  <a:pt x="0" y="760939"/>
                </a:cubicBezTo>
                <a:lnTo>
                  <a:pt x="0" y="1074632"/>
                </a:lnTo>
                <a:cubicBezTo>
                  <a:pt x="0" y="1094291"/>
                  <a:pt x="15813" y="1110104"/>
                  <a:pt x="35472" y="1110104"/>
                </a:cubicBezTo>
                <a:lnTo>
                  <a:pt x="39746" y="1110104"/>
                </a:lnTo>
                <a:lnTo>
                  <a:pt x="39746" y="1184895"/>
                </a:lnTo>
                <a:lnTo>
                  <a:pt x="35472" y="1184895"/>
                </a:lnTo>
                <a:cubicBezTo>
                  <a:pt x="15813" y="1184895"/>
                  <a:pt x="0" y="1200707"/>
                  <a:pt x="0" y="1220366"/>
                </a:cubicBezTo>
                <a:lnTo>
                  <a:pt x="0" y="1534059"/>
                </a:lnTo>
                <a:cubicBezTo>
                  <a:pt x="0" y="1553718"/>
                  <a:pt x="15813" y="1569531"/>
                  <a:pt x="35472" y="1569531"/>
                </a:cubicBezTo>
                <a:lnTo>
                  <a:pt x="39746" y="1569531"/>
                </a:lnTo>
                <a:lnTo>
                  <a:pt x="39746" y="4315623"/>
                </a:lnTo>
                <a:cubicBezTo>
                  <a:pt x="39746" y="4465845"/>
                  <a:pt x="161547" y="4587860"/>
                  <a:pt x="311983" y="4587860"/>
                </a:cubicBezTo>
                <a:lnTo>
                  <a:pt x="1961647" y="4587860"/>
                </a:lnTo>
                <a:cubicBezTo>
                  <a:pt x="2111869" y="4587860"/>
                  <a:pt x="2233884" y="4466059"/>
                  <a:pt x="2233884" y="4315623"/>
                </a:cubicBezTo>
                <a:lnTo>
                  <a:pt x="2233884" y="1302422"/>
                </a:lnTo>
                <a:lnTo>
                  <a:pt x="2238158" y="1302422"/>
                </a:lnTo>
                <a:cubicBezTo>
                  <a:pt x="2257817" y="1302422"/>
                  <a:pt x="2273630" y="1286609"/>
                  <a:pt x="2273630" y="1266950"/>
                </a:cubicBezTo>
                <a:lnTo>
                  <a:pt x="2273630" y="760939"/>
                </a:lnTo>
                <a:cubicBezTo>
                  <a:pt x="2273630" y="741280"/>
                  <a:pt x="2257817" y="725467"/>
                  <a:pt x="2238158" y="725467"/>
                </a:cubicBezTo>
                <a:close/>
                <a:moveTo>
                  <a:pt x="2154606" y="4299596"/>
                </a:moveTo>
                <a:cubicBezTo>
                  <a:pt x="2154606" y="4421612"/>
                  <a:pt x="2055669" y="4520549"/>
                  <a:pt x="1933654" y="4520549"/>
                </a:cubicBezTo>
                <a:lnTo>
                  <a:pt x="339976" y="4520549"/>
                </a:lnTo>
                <a:cubicBezTo>
                  <a:pt x="217961" y="4520549"/>
                  <a:pt x="119024" y="4421612"/>
                  <a:pt x="119024" y="4299596"/>
                </a:cubicBezTo>
                <a:lnTo>
                  <a:pt x="119024" y="288264"/>
                </a:lnTo>
                <a:cubicBezTo>
                  <a:pt x="119024" y="166249"/>
                  <a:pt x="217961" y="67311"/>
                  <a:pt x="339976" y="67311"/>
                </a:cubicBezTo>
                <a:lnTo>
                  <a:pt x="1933440" y="67311"/>
                </a:lnTo>
                <a:cubicBezTo>
                  <a:pt x="2055456" y="67311"/>
                  <a:pt x="2154393" y="166249"/>
                  <a:pt x="2154393" y="288264"/>
                </a:cubicBezTo>
                <a:lnTo>
                  <a:pt x="2154606" y="4299596"/>
                </a:lnTo>
                <a:lnTo>
                  <a:pt x="2154606" y="4299596"/>
                </a:lnTo>
                <a:close/>
              </a:path>
            </a:pathLst>
          </a:custGeom>
          <a:solidFill>
            <a:srgbClr val="8B89FF"/>
          </a:solidFill>
          <a:ln w="21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902277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6C96B6C-6EF4-7941-92AE-5703B7F188C5}"/>
              </a:ext>
            </a:extLst>
          </p:cNvPr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gradFill flip="none" rotWithShape="0">
            <a:gsLst>
              <a:gs pos="0">
                <a:srgbClr val="A6EBF1"/>
              </a:gs>
              <a:gs pos="100000">
                <a:srgbClr val="7DC7CC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Graphique 6">
            <a:extLst>
              <a:ext uri="{FF2B5EF4-FFF2-40B4-BE49-F238E27FC236}">
                <a16:creationId xmlns:a16="http://schemas.microsoft.com/office/drawing/2014/main" id="{E8A2DB07-C69F-EB43-B022-1C2985D9298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678" t="14643" r="31599" b="19868"/>
          <a:stretch/>
        </p:blipFill>
        <p:spPr>
          <a:xfrm>
            <a:off x="3655825" y="0"/>
            <a:ext cx="8536175" cy="6858000"/>
          </a:xfrm>
          <a:prstGeom prst="rect">
            <a:avLst/>
          </a:prstGeom>
        </p:spPr>
      </p:pic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15A26E82-AFBB-A94F-8F4F-0B0207D70B4F}"/>
              </a:ext>
            </a:extLst>
          </p:cNvPr>
          <p:cNvSpPr/>
          <p:nvPr userDrawn="1"/>
        </p:nvSpPr>
        <p:spPr>
          <a:xfrm>
            <a:off x="9256535" y="546015"/>
            <a:ext cx="2935466" cy="631198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 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29373E5F-B5ED-D14E-830A-450149CD90A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t="65565" r="19427"/>
          <a:stretch/>
        </p:blipFill>
        <p:spPr>
          <a:xfrm>
            <a:off x="9111930" y="-1"/>
            <a:ext cx="3080070" cy="1193884"/>
          </a:xfrm>
          <a:prstGeom prst="rect">
            <a:avLst/>
          </a:prstGeom>
        </p:spPr>
      </p:pic>
      <p:pic>
        <p:nvPicPr>
          <p:cNvPr id="10" name="Graphique 9">
            <a:extLst>
              <a:ext uri="{FF2B5EF4-FFF2-40B4-BE49-F238E27FC236}">
                <a16:creationId xmlns:a16="http://schemas.microsoft.com/office/drawing/2014/main" id="{3D812BDE-9BD2-0042-BC92-7F33156CC30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257939" y="6110514"/>
            <a:ext cx="797928" cy="653143"/>
          </a:xfrm>
          <a:prstGeom prst="rect">
            <a:avLst/>
          </a:prstGeom>
        </p:spPr>
      </p:pic>
      <p:pic>
        <p:nvPicPr>
          <p:cNvPr id="11" name="Graphique 10">
            <a:extLst>
              <a:ext uri="{FF2B5EF4-FFF2-40B4-BE49-F238E27FC236}">
                <a16:creationId xmlns:a16="http://schemas.microsoft.com/office/drawing/2014/main" id="{34BC6F86-5DBE-5F45-85EA-DF551E0357A4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356365" y="6167149"/>
            <a:ext cx="797928" cy="653143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13A956F5-12D5-F94A-A774-0CC98428279F}"/>
              </a:ext>
            </a:extLst>
          </p:cNvPr>
          <p:cNvSpPr txBox="1"/>
          <p:nvPr userDrawn="1"/>
        </p:nvSpPr>
        <p:spPr>
          <a:xfrm>
            <a:off x="9632664" y="333686"/>
            <a:ext cx="219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spc="-80">
                <a:solidFill>
                  <a:srgbClr val="0A334A"/>
                </a:solidFill>
                <a:latin typeface="Fair Prosper" pitchFamily="2" charset="0"/>
              </a:rPr>
              <a:t>Résultats</a:t>
            </a:r>
            <a:endParaRPr lang="fr-FR" sz="6000" spc="-80">
              <a:solidFill>
                <a:srgbClr val="0A334A"/>
              </a:solidFill>
              <a:latin typeface="Fair Prosper" pitchFamily="2" charset="0"/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0C9D94A5-0A37-F046-B511-978C2C6668C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/>
          <a:srcRect l="23964" t="41022"/>
          <a:stretch/>
        </p:blipFill>
        <p:spPr>
          <a:xfrm>
            <a:off x="0" y="-2"/>
            <a:ext cx="2027890" cy="734037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3D32B620-D8D4-D54A-A41F-602EDB526F9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/>
          <a:srcRect l="24384" b="59498"/>
          <a:stretch/>
        </p:blipFill>
        <p:spPr>
          <a:xfrm>
            <a:off x="-1" y="6348777"/>
            <a:ext cx="2016686" cy="509223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211C6973-EC7E-F84D-ACCC-08A3C25011F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/>
          <a:srcRect t="50000"/>
          <a:stretch/>
        </p:blipFill>
        <p:spPr>
          <a:xfrm>
            <a:off x="2391755" y="-2"/>
            <a:ext cx="889000" cy="431802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A1B68110-C595-1D4B-8105-0D94550106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/>
          <a:srcRect b="52621"/>
          <a:stretch/>
        </p:blipFill>
        <p:spPr>
          <a:xfrm>
            <a:off x="6984123" y="6453707"/>
            <a:ext cx="889000" cy="415179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D4025963-24E5-7C4B-8FCC-DFF77255FBEC}"/>
              </a:ext>
            </a:extLst>
          </p:cNvPr>
          <p:cNvSpPr txBox="1"/>
          <p:nvPr userDrawn="1"/>
        </p:nvSpPr>
        <p:spPr>
          <a:xfrm>
            <a:off x="6443889" y="2268241"/>
            <a:ext cx="25890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rgbClr val="8989FF"/>
                </a:solidFill>
                <a:latin typeface="Fair Prosper" pitchFamily="2" charset="0"/>
                <a:cs typeface="Poppins" panose="00000500000000000000" pitchFamily="2" charset="0"/>
              </a:rPr>
              <a:t>Diffusion</a:t>
            </a:r>
            <a:endParaRPr lang="fr-FR" sz="2000">
              <a:solidFill>
                <a:srgbClr val="8989FF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18" name="Rectangle : coins arrondis 17">
            <a:extLst>
              <a:ext uri="{FF2B5EF4-FFF2-40B4-BE49-F238E27FC236}">
                <a16:creationId xmlns:a16="http://schemas.microsoft.com/office/drawing/2014/main" id="{FF442F3B-4E9D-864A-9246-A52E633699C5}"/>
              </a:ext>
            </a:extLst>
          </p:cNvPr>
          <p:cNvSpPr/>
          <p:nvPr userDrawn="1"/>
        </p:nvSpPr>
        <p:spPr>
          <a:xfrm>
            <a:off x="257358" y="3617587"/>
            <a:ext cx="2689743" cy="641375"/>
          </a:xfrm>
          <a:prstGeom prst="roundRect">
            <a:avLst/>
          </a:prstGeom>
          <a:solidFill>
            <a:srgbClr val="898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7343A543-1CF8-D143-9B8C-1A1A2325DF02}"/>
              </a:ext>
            </a:extLst>
          </p:cNvPr>
          <p:cNvSpPr txBox="1"/>
          <p:nvPr userDrawn="1"/>
        </p:nvSpPr>
        <p:spPr>
          <a:xfrm>
            <a:off x="785179" y="2268241"/>
            <a:ext cx="23034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rgbClr val="8989FF"/>
                </a:solidFill>
                <a:latin typeface="Fair Prosper" pitchFamily="2" charset="0"/>
                <a:cs typeface="Poppins" panose="00000500000000000000" pitchFamily="2" charset="0"/>
              </a:rPr>
              <a:t>Objectifs</a:t>
            </a:r>
            <a:endParaRPr lang="fr-FR" sz="2400">
              <a:solidFill>
                <a:srgbClr val="8989FF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A9F2FAB1-E3BD-9949-BA32-35464A3782AE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A92F380F-DE9D-FC47-986B-D0311EB86E8E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sp>
        <p:nvSpPr>
          <p:cNvPr id="22" name="Forme libre : forme 11">
            <a:extLst>
              <a:ext uri="{FF2B5EF4-FFF2-40B4-BE49-F238E27FC236}">
                <a16:creationId xmlns:a16="http://schemas.microsoft.com/office/drawing/2014/main" id="{3DF5441B-0F6E-2043-A778-BAFFAF860A58}"/>
              </a:ext>
            </a:extLst>
          </p:cNvPr>
          <p:cNvSpPr/>
          <p:nvPr userDrawn="1"/>
        </p:nvSpPr>
        <p:spPr>
          <a:xfrm>
            <a:off x="3458753" y="1349232"/>
            <a:ext cx="2273630" cy="4587860"/>
          </a:xfrm>
          <a:custGeom>
            <a:avLst/>
            <a:gdLst>
              <a:gd name="connsiteX0" fmla="*/ 2238158 w 2273630"/>
              <a:gd name="connsiteY0" fmla="*/ 725467 h 4587860"/>
              <a:gd name="connsiteX1" fmla="*/ 2233884 w 2273630"/>
              <a:gd name="connsiteY1" fmla="*/ 725467 h 4587860"/>
              <a:gd name="connsiteX2" fmla="*/ 2233884 w 2273630"/>
              <a:gd name="connsiteY2" fmla="*/ 272237 h 4587860"/>
              <a:gd name="connsiteX3" fmla="*/ 1961647 w 2273630"/>
              <a:gd name="connsiteY3" fmla="*/ 0 h 4587860"/>
              <a:gd name="connsiteX4" fmla="*/ 311983 w 2273630"/>
              <a:gd name="connsiteY4" fmla="*/ 0 h 4587860"/>
              <a:gd name="connsiteX5" fmla="*/ 39746 w 2273630"/>
              <a:gd name="connsiteY5" fmla="*/ 272237 h 4587860"/>
              <a:gd name="connsiteX6" fmla="*/ 39746 w 2273630"/>
              <a:gd name="connsiteY6" fmla="*/ 725467 h 4587860"/>
              <a:gd name="connsiteX7" fmla="*/ 35472 w 2273630"/>
              <a:gd name="connsiteY7" fmla="*/ 725467 h 4587860"/>
              <a:gd name="connsiteX8" fmla="*/ 0 w 2273630"/>
              <a:gd name="connsiteY8" fmla="*/ 760939 h 4587860"/>
              <a:gd name="connsiteX9" fmla="*/ 0 w 2273630"/>
              <a:gd name="connsiteY9" fmla="*/ 1074632 h 4587860"/>
              <a:gd name="connsiteX10" fmla="*/ 35472 w 2273630"/>
              <a:gd name="connsiteY10" fmla="*/ 1110104 h 4587860"/>
              <a:gd name="connsiteX11" fmla="*/ 39746 w 2273630"/>
              <a:gd name="connsiteY11" fmla="*/ 1110104 h 4587860"/>
              <a:gd name="connsiteX12" fmla="*/ 39746 w 2273630"/>
              <a:gd name="connsiteY12" fmla="*/ 1184895 h 4587860"/>
              <a:gd name="connsiteX13" fmla="*/ 35472 w 2273630"/>
              <a:gd name="connsiteY13" fmla="*/ 1184895 h 4587860"/>
              <a:gd name="connsiteX14" fmla="*/ 0 w 2273630"/>
              <a:gd name="connsiteY14" fmla="*/ 1220366 h 4587860"/>
              <a:gd name="connsiteX15" fmla="*/ 0 w 2273630"/>
              <a:gd name="connsiteY15" fmla="*/ 1534059 h 4587860"/>
              <a:gd name="connsiteX16" fmla="*/ 35472 w 2273630"/>
              <a:gd name="connsiteY16" fmla="*/ 1569531 h 4587860"/>
              <a:gd name="connsiteX17" fmla="*/ 39746 w 2273630"/>
              <a:gd name="connsiteY17" fmla="*/ 1569531 h 4587860"/>
              <a:gd name="connsiteX18" fmla="*/ 39746 w 2273630"/>
              <a:gd name="connsiteY18" fmla="*/ 4315623 h 4587860"/>
              <a:gd name="connsiteX19" fmla="*/ 311983 w 2273630"/>
              <a:gd name="connsiteY19" fmla="*/ 4587860 h 4587860"/>
              <a:gd name="connsiteX20" fmla="*/ 1961647 w 2273630"/>
              <a:gd name="connsiteY20" fmla="*/ 4587860 h 4587860"/>
              <a:gd name="connsiteX21" fmla="*/ 2233884 w 2273630"/>
              <a:gd name="connsiteY21" fmla="*/ 4315623 h 4587860"/>
              <a:gd name="connsiteX22" fmla="*/ 2233884 w 2273630"/>
              <a:gd name="connsiteY22" fmla="*/ 1302422 h 4587860"/>
              <a:gd name="connsiteX23" fmla="*/ 2238158 w 2273630"/>
              <a:gd name="connsiteY23" fmla="*/ 1302422 h 4587860"/>
              <a:gd name="connsiteX24" fmla="*/ 2273630 w 2273630"/>
              <a:gd name="connsiteY24" fmla="*/ 1266950 h 4587860"/>
              <a:gd name="connsiteX25" fmla="*/ 2273630 w 2273630"/>
              <a:gd name="connsiteY25" fmla="*/ 760939 h 4587860"/>
              <a:gd name="connsiteX26" fmla="*/ 2238158 w 2273630"/>
              <a:gd name="connsiteY26" fmla="*/ 725467 h 4587860"/>
              <a:gd name="connsiteX27" fmla="*/ 2154606 w 2273630"/>
              <a:gd name="connsiteY27" fmla="*/ 4299596 h 4587860"/>
              <a:gd name="connsiteX28" fmla="*/ 1933654 w 2273630"/>
              <a:gd name="connsiteY28" fmla="*/ 4520549 h 4587860"/>
              <a:gd name="connsiteX29" fmla="*/ 339976 w 2273630"/>
              <a:gd name="connsiteY29" fmla="*/ 4520549 h 4587860"/>
              <a:gd name="connsiteX30" fmla="*/ 119024 w 2273630"/>
              <a:gd name="connsiteY30" fmla="*/ 4299596 h 4587860"/>
              <a:gd name="connsiteX31" fmla="*/ 119024 w 2273630"/>
              <a:gd name="connsiteY31" fmla="*/ 288264 h 4587860"/>
              <a:gd name="connsiteX32" fmla="*/ 339976 w 2273630"/>
              <a:gd name="connsiteY32" fmla="*/ 67311 h 4587860"/>
              <a:gd name="connsiteX33" fmla="*/ 1933440 w 2273630"/>
              <a:gd name="connsiteY33" fmla="*/ 67311 h 4587860"/>
              <a:gd name="connsiteX34" fmla="*/ 2154393 w 2273630"/>
              <a:gd name="connsiteY34" fmla="*/ 288264 h 4587860"/>
              <a:gd name="connsiteX35" fmla="*/ 2154606 w 2273630"/>
              <a:gd name="connsiteY35" fmla="*/ 4299596 h 4587860"/>
              <a:gd name="connsiteX36" fmla="*/ 2154606 w 2273630"/>
              <a:gd name="connsiteY36" fmla="*/ 4299596 h 4587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73630" h="4587860">
                <a:moveTo>
                  <a:pt x="2238158" y="725467"/>
                </a:moveTo>
                <a:lnTo>
                  <a:pt x="2233884" y="725467"/>
                </a:lnTo>
                <a:lnTo>
                  <a:pt x="2233884" y="272237"/>
                </a:lnTo>
                <a:cubicBezTo>
                  <a:pt x="2233671" y="121802"/>
                  <a:pt x="2111869" y="0"/>
                  <a:pt x="1961647" y="0"/>
                </a:cubicBezTo>
                <a:lnTo>
                  <a:pt x="311983" y="0"/>
                </a:lnTo>
                <a:cubicBezTo>
                  <a:pt x="161761" y="0"/>
                  <a:pt x="39746" y="121802"/>
                  <a:pt x="39746" y="272237"/>
                </a:cubicBezTo>
                <a:lnTo>
                  <a:pt x="39746" y="725467"/>
                </a:lnTo>
                <a:lnTo>
                  <a:pt x="35472" y="725467"/>
                </a:lnTo>
                <a:cubicBezTo>
                  <a:pt x="15813" y="725467"/>
                  <a:pt x="0" y="741280"/>
                  <a:pt x="0" y="760939"/>
                </a:cubicBezTo>
                <a:lnTo>
                  <a:pt x="0" y="1074632"/>
                </a:lnTo>
                <a:cubicBezTo>
                  <a:pt x="0" y="1094291"/>
                  <a:pt x="15813" y="1110104"/>
                  <a:pt x="35472" y="1110104"/>
                </a:cubicBezTo>
                <a:lnTo>
                  <a:pt x="39746" y="1110104"/>
                </a:lnTo>
                <a:lnTo>
                  <a:pt x="39746" y="1184895"/>
                </a:lnTo>
                <a:lnTo>
                  <a:pt x="35472" y="1184895"/>
                </a:lnTo>
                <a:cubicBezTo>
                  <a:pt x="15813" y="1184895"/>
                  <a:pt x="0" y="1200707"/>
                  <a:pt x="0" y="1220366"/>
                </a:cubicBezTo>
                <a:lnTo>
                  <a:pt x="0" y="1534059"/>
                </a:lnTo>
                <a:cubicBezTo>
                  <a:pt x="0" y="1553718"/>
                  <a:pt x="15813" y="1569531"/>
                  <a:pt x="35472" y="1569531"/>
                </a:cubicBezTo>
                <a:lnTo>
                  <a:pt x="39746" y="1569531"/>
                </a:lnTo>
                <a:lnTo>
                  <a:pt x="39746" y="4315623"/>
                </a:lnTo>
                <a:cubicBezTo>
                  <a:pt x="39746" y="4465845"/>
                  <a:pt x="161547" y="4587860"/>
                  <a:pt x="311983" y="4587860"/>
                </a:cubicBezTo>
                <a:lnTo>
                  <a:pt x="1961647" y="4587860"/>
                </a:lnTo>
                <a:cubicBezTo>
                  <a:pt x="2111869" y="4587860"/>
                  <a:pt x="2233884" y="4466059"/>
                  <a:pt x="2233884" y="4315623"/>
                </a:cubicBezTo>
                <a:lnTo>
                  <a:pt x="2233884" y="1302422"/>
                </a:lnTo>
                <a:lnTo>
                  <a:pt x="2238158" y="1302422"/>
                </a:lnTo>
                <a:cubicBezTo>
                  <a:pt x="2257817" y="1302422"/>
                  <a:pt x="2273630" y="1286609"/>
                  <a:pt x="2273630" y="1266950"/>
                </a:cubicBezTo>
                <a:lnTo>
                  <a:pt x="2273630" y="760939"/>
                </a:lnTo>
                <a:cubicBezTo>
                  <a:pt x="2273630" y="741280"/>
                  <a:pt x="2257817" y="725467"/>
                  <a:pt x="2238158" y="725467"/>
                </a:cubicBezTo>
                <a:close/>
                <a:moveTo>
                  <a:pt x="2154606" y="4299596"/>
                </a:moveTo>
                <a:cubicBezTo>
                  <a:pt x="2154606" y="4421612"/>
                  <a:pt x="2055669" y="4520549"/>
                  <a:pt x="1933654" y="4520549"/>
                </a:cubicBezTo>
                <a:lnTo>
                  <a:pt x="339976" y="4520549"/>
                </a:lnTo>
                <a:cubicBezTo>
                  <a:pt x="217961" y="4520549"/>
                  <a:pt x="119024" y="4421612"/>
                  <a:pt x="119024" y="4299596"/>
                </a:cubicBezTo>
                <a:lnTo>
                  <a:pt x="119024" y="288264"/>
                </a:lnTo>
                <a:cubicBezTo>
                  <a:pt x="119024" y="166249"/>
                  <a:pt x="217961" y="67311"/>
                  <a:pt x="339976" y="67311"/>
                </a:cubicBezTo>
                <a:lnTo>
                  <a:pt x="1933440" y="67311"/>
                </a:lnTo>
                <a:cubicBezTo>
                  <a:pt x="2055456" y="67311"/>
                  <a:pt x="2154393" y="166249"/>
                  <a:pt x="2154393" y="288264"/>
                </a:cubicBezTo>
                <a:lnTo>
                  <a:pt x="2154606" y="4299596"/>
                </a:lnTo>
                <a:lnTo>
                  <a:pt x="2154606" y="4299596"/>
                </a:lnTo>
                <a:close/>
              </a:path>
            </a:pathLst>
          </a:custGeom>
          <a:solidFill>
            <a:srgbClr val="8B89FF"/>
          </a:solidFill>
          <a:ln w="21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id="{2A199162-0DBA-184F-BE02-CE866659181F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3576558" y="1413089"/>
            <a:ext cx="2041981" cy="521421"/>
          </a:xfrm>
          <a:prstGeom prst="rect">
            <a:avLst/>
          </a:prstGeom>
        </p:spPr>
      </p:pic>
      <p:pic>
        <p:nvPicPr>
          <p:cNvPr id="24" name="Graphique 3">
            <a:extLst>
              <a:ext uri="{FF2B5EF4-FFF2-40B4-BE49-F238E27FC236}">
                <a16:creationId xmlns:a16="http://schemas.microsoft.com/office/drawing/2014/main" id="{6FE5BBE6-71E7-CF4A-9AC9-E32F2CD3F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/>
          <a:srcRect l="5797" t="9915" r="6054" b="3478"/>
          <a:stretch/>
        </p:blipFill>
        <p:spPr>
          <a:xfrm>
            <a:off x="3579223" y="1813809"/>
            <a:ext cx="2037806" cy="4069831"/>
          </a:xfrm>
          <a:prstGeom prst="round2SameRect">
            <a:avLst>
              <a:gd name="adj1" fmla="val 0"/>
              <a:gd name="adj2" fmla="val 12809"/>
            </a:avLst>
          </a:prstGeom>
        </p:spPr>
      </p:pic>
    </p:spTree>
    <p:extLst>
      <p:ext uri="{BB962C8B-B14F-4D97-AF65-F5344CB8AC3E}">
        <p14:creationId xmlns:p14="http://schemas.microsoft.com/office/powerpoint/2010/main" val="28029329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21BC3643-4A1B-FA4F-9F6C-F8EA0B2059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C3CD150B-592F-824A-8344-D89B3CD7F4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B9AD3A9-39E7-7D4F-93B4-39974A4C850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5227C6-CB86-8C4B-A894-B105F122D3CC}" type="datetimeFigureOut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04/01/2023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363EC58-8609-EB4D-A7E4-E0AD904381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B402A77-8EE8-2245-9A9E-3C1EA80519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4D78B0-5419-B742-B1B7-298135424DBC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‹N°›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49452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8" r:id="rId2"/>
    <p:sldLayoutId id="2147483674" r:id="rId3"/>
    <p:sldLayoutId id="2147483679" r:id="rId4"/>
    <p:sldLayoutId id="2147483704" r:id="rId5"/>
    <p:sldLayoutId id="2147483706" r:id="rId6"/>
    <p:sldLayoutId id="2147483707" r:id="rId7"/>
    <p:sldLayoutId id="2147483673" r:id="rId8"/>
    <p:sldLayoutId id="2147483711" r:id="rId9"/>
    <p:sldLayoutId id="2147483724" r:id="rId10"/>
    <p:sldLayoutId id="2147483729" r:id="rId11"/>
    <p:sldLayoutId id="2147483730" r:id="rId12"/>
    <p:sldLayoutId id="2147483690" r:id="rId13"/>
    <p:sldLayoutId id="2147483712" r:id="rId14"/>
    <p:sldLayoutId id="2147483715" r:id="rId15"/>
    <p:sldLayoutId id="2147483731" r:id="rId16"/>
    <p:sldLayoutId id="2147483732" r:id="rId17"/>
    <p:sldLayoutId id="2147483697" r:id="rId18"/>
    <p:sldLayoutId id="2147483713" r:id="rId19"/>
    <p:sldLayoutId id="2147483714" r:id="rId20"/>
    <p:sldLayoutId id="2147483733" r:id="rId21"/>
    <p:sldLayoutId id="2147483734" r:id="rId22"/>
    <p:sldLayoutId id="2147483705" r:id="rId23"/>
    <p:sldLayoutId id="2147483716" r:id="rId24"/>
    <p:sldLayoutId id="2147483717" r:id="rId25"/>
    <p:sldLayoutId id="2147483736" r:id="rId26"/>
    <p:sldLayoutId id="2147483735" r:id="rId27"/>
    <p:sldLayoutId id="2147483681" r:id="rId28"/>
    <p:sldLayoutId id="2147483718" r:id="rId29"/>
    <p:sldLayoutId id="2147483719" r:id="rId30"/>
    <p:sldLayoutId id="2147483737" r:id="rId31"/>
    <p:sldLayoutId id="2147483738" r:id="rId32"/>
    <p:sldLayoutId id="2147483670" r:id="rId33"/>
    <p:sldLayoutId id="2147483720" r:id="rId34"/>
    <p:sldLayoutId id="2147483721" r:id="rId35"/>
    <p:sldLayoutId id="2147483739" r:id="rId36"/>
    <p:sldLayoutId id="2147483740" r:id="rId37"/>
    <p:sldLayoutId id="2147483710" r:id="rId38"/>
    <p:sldLayoutId id="2147483722" r:id="rId39"/>
    <p:sldLayoutId id="2147483723" r:id="rId40"/>
    <p:sldLayoutId id="2147483702" r:id="rId41"/>
    <p:sldLayoutId id="2147483725" r:id="rId42"/>
    <p:sldLayoutId id="2147483726" r:id="rId43"/>
    <p:sldLayoutId id="2147483727" r:id="rId44"/>
    <p:sldLayoutId id="2147483728" r:id="rId45"/>
    <p:sldLayoutId id="2147483698" r:id="rId4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59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8.tiff"/><Relationship Id="rId5" Type="http://schemas.openxmlformats.org/officeDocument/2006/relationships/image" Target="../media/image25.png"/><Relationship Id="rId4" Type="http://schemas.openxmlformats.org/officeDocument/2006/relationships/notesSlide" Target="../notesSlides/notesSlid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B4F93776-17F5-6D4F-A30D-78BE6B254FF5}"/>
              </a:ext>
            </a:extLst>
          </p:cNvPr>
          <p:cNvSpPr txBox="1"/>
          <p:nvPr/>
        </p:nvSpPr>
        <p:spPr>
          <a:xfrm rot="1754180">
            <a:off x="2867634" y="4957923"/>
            <a:ext cx="408477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400" b="1" spc="300" dirty="0">
                <a:solidFill>
                  <a:srgbClr val="0A334A"/>
                </a:solidFill>
                <a:latin typeface="Poppins" pitchFamily="2" charset="77"/>
                <a:cs typeface="Poppins" pitchFamily="2" charset="77"/>
              </a:rPr>
              <a:t>BUSINESS CASE INSTITUTIONNEL</a:t>
            </a:r>
          </a:p>
        </p:txBody>
      </p:sp>
    </p:spTree>
    <p:extLst>
      <p:ext uri="{BB962C8B-B14F-4D97-AF65-F5344CB8AC3E}">
        <p14:creationId xmlns:p14="http://schemas.microsoft.com/office/powerpoint/2010/main" val="1493776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C4062F37-7747-307C-212F-C64C7BEC2A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9248" y="2458958"/>
            <a:ext cx="3293504" cy="194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2157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0C1BD1A0-B10E-BE93-47A1-89584B8D8226}"/>
              </a:ext>
            </a:extLst>
          </p:cNvPr>
          <p:cNvSpPr txBox="1"/>
          <p:nvPr/>
        </p:nvSpPr>
        <p:spPr>
          <a:xfrm>
            <a:off x="6175576" y="2811521"/>
            <a:ext cx="2945273" cy="5488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ts val="50"/>
              </a:spcBef>
              <a:spcAft>
                <a:spcPts val="50"/>
              </a:spcAft>
            </a:pPr>
            <a:r>
              <a:rPr lang="fr-FR" sz="1400" u="sng" dirty="0">
                <a:solidFill>
                  <a:schemeClr val="bg1">
                    <a:lumMod val="9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F</a:t>
            </a:r>
            <a:r>
              <a:rPr kumimoji="0" lang="fr-FR" sz="1400" b="0" i="0" u="sng" strike="noStrike" kern="1200" cap="none" spc="0" normalizeH="0" baseline="0" noProof="0" dirty="0" err="1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ormats</a:t>
            </a: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 : </a:t>
            </a:r>
          </a:p>
          <a:p>
            <a:pPr lvl="0">
              <a:spcBef>
                <a:spcPts val="50"/>
              </a:spcBef>
              <a:spcAft>
                <a:spcPts val="50"/>
              </a:spcAft>
            </a:pP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Interstitiel, </a:t>
            </a:r>
            <a:r>
              <a:rPr lang="fr-FR" sz="1400" dirty="0">
                <a:solidFill>
                  <a:schemeClr val="bg1">
                    <a:lumMod val="9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Parallaxe, </a:t>
            </a: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Bannière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20D4C261-744A-E9FD-BF90-F4D35D875DE5}"/>
              </a:ext>
            </a:extLst>
          </p:cNvPr>
          <p:cNvSpPr txBox="1"/>
          <p:nvPr/>
        </p:nvSpPr>
        <p:spPr>
          <a:xfrm>
            <a:off x="6175576" y="4091445"/>
            <a:ext cx="2945273" cy="19236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sng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Ciblages</a:t>
            </a:r>
            <a:r>
              <a:rPr kumimoji="0" lang="fr-FR" sz="1400" b="0" i="0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 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Grand Public 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fr-FR" sz="1100" dirty="0">
                <a:solidFill>
                  <a:schemeClr val="bg1">
                    <a:lumMod val="9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Diffusion sur toutes les communes dont le taux d’abstention était supérieur à la moyenne (+25%)</a:t>
            </a:r>
            <a:br>
              <a:rPr lang="fr-FR" sz="1100" dirty="0">
                <a:solidFill>
                  <a:schemeClr val="bg1">
                    <a:lumMod val="9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</a:br>
            <a:endParaRPr lang="fr-FR" sz="1100" dirty="0">
              <a:solidFill>
                <a:schemeClr val="bg1">
                  <a:lumMod val="95000"/>
                </a:schemeClr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fr-FR" sz="1100" dirty="0">
                <a:solidFill>
                  <a:schemeClr val="bg1">
                    <a:lumMod val="9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Communes avec la plus forte hausse de taux d’abstention entre 2012 et 2017</a:t>
            </a:r>
            <a:endParaRPr kumimoji="0" lang="fr-FR" sz="11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95000"/>
                </a:schemeClr>
              </a:solidFill>
              <a:effectLst/>
              <a:uLnTx/>
              <a:uFillTx/>
              <a:latin typeface="Poppins" panose="00000500000000000000" pitchFamily="2" charset="0"/>
              <a:ea typeface="+mn-ea"/>
              <a:cs typeface="Poppins" panose="00000500000000000000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4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95000"/>
                </a:schemeClr>
              </a:solidFill>
              <a:effectLst/>
              <a:uLnTx/>
              <a:uFillTx/>
              <a:latin typeface="Poppins" panose="00000500000000000000" pitchFamily="2" charset="0"/>
              <a:ea typeface="+mn-ea"/>
              <a:cs typeface="Poppins" panose="00000500000000000000" pitchFamily="2" charset="0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D974ABEB-3EBF-F02E-3EDF-42059C3AD3C2}"/>
              </a:ext>
            </a:extLst>
          </p:cNvPr>
          <p:cNvSpPr txBox="1"/>
          <p:nvPr/>
        </p:nvSpPr>
        <p:spPr>
          <a:xfrm>
            <a:off x="9773495" y="2609242"/>
            <a:ext cx="19461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Volume de clics réalisé</a:t>
            </a:r>
            <a:endParaRPr lang="fr-FR" sz="1100">
              <a:solidFill>
                <a:srgbClr val="0A334A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586A8C0D-14C5-CD48-BB63-E2677B5F1A16}"/>
              </a:ext>
            </a:extLst>
          </p:cNvPr>
          <p:cNvSpPr txBox="1"/>
          <p:nvPr/>
        </p:nvSpPr>
        <p:spPr>
          <a:xfrm>
            <a:off x="9489531" y="4250902"/>
            <a:ext cx="25140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Taux de visite </a:t>
            </a:r>
          </a:p>
          <a:p>
            <a:pPr algn="ctr"/>
            <a:r>
              <a:rPr lang="fr-FR" sz="1400" dirty="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moyen</a:t>
            </a:r>
            <a:endParaRPr lang="fr-FR" sz="1100" dirty="0">
              <a:solidFill>
                <a:srgbClr val="0A334A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29BDC948-D0FA-2BD3-1ECD-56A74C1F9755}"/>
              </a:ext>
            </a:extLst>
          </p:cNvPr>
          <p:cNvSpPr txBox="1"/>
          <p:nvPr/>
        </p:nvSpPr>
        <p:spPr>
          <a:xfrm>
            <a:off x="9950476" y="4748289"/>
            <a:ext cx="15922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>
                <a:solidFill>
                  <a:srgbClr val="FE766E"/>
                </a:solidFill>
                <a:latin typeface="Quicksand" pitchFamily="2" charset="0"/>
                <a:cs typeface="Poppins Black" pitchFamily="2" charset="77"/>
              </a:rPr>
              <a:t>16,92 %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26FC179F-28D1-7E70-558C-45073ED32813}"/>
              </a:ext>
            </a:extLst>
          </p:cNvPr>
          <p:cNvSpPr txBox="1"/>
          <p:nvPr/>
        </p:nvSpPr>
        <p:spPr>
          <a:xfrm>
            <a:off x="848987" y="3789040"/>
            <a:ext cx="16970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Trafic sur site</a:t>
            </a:r>
            <a:endParaRPr lang="fr-FR" sz="11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15058F4B-718F-5F8B-DF54-B8AC11F92021}"/>
              </a:ext>
            </a:extLst>
          </p:cNvPr>
          <p:cNvSpPr txBox="1"/>
          <p:nvPr/>
        </p:nvSpPr>
        <p:spPr>
          <a:xfrm>
            <a:off x="6374486" y="6019190"/>
            <a:ext cx="25890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solidFill>
                  <a:schemeClr val="bg1">
                    <a:lumMod val="9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Pilotage</a:t>
            </a:r>
            <a:endParaRPr lang="fr-FR" sz="1200" dirty="0">
              <a:solidFill>
                <a:schemeClr val="bg1">
                  <a:lumMod val="95000"/>
                </a:schemeClr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pic>
        <p:nvPicPr>
          <p:cNvPr id="3074" name="Picture 2" descr="Qu'est-ce que Google Tag Manager et pourquoi l'utiliser ?">
            <a:extLst>
              <a:ext uri="{FF2B5EF4-FFF2-40B4-BE49-F238E27FC236}">
                <a16:creationId xmlns:a16="http://schemas.microsoft.com/office/drawing/2014/main" id="{183FD48C-3875-DF54-96BA-A87CABA85D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2736" y="5916912"/>
            <a:ext cx="835841" cy="488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0119B487-3D87-41B1-064C-EDC4E2548374}"/>
              </a:ext>
            </a:extLst>
          </p:cNvPr>
          <p:cNvSpPr txBox="1"/>
          <p:nvPr/>
        </p:nvSpPr>
        <p:spPr>
          <a:xfrm>
            <a:off x="6175576" y="3346578"/>
            <a:ext cx="2274321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sng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Couverture</a:t>
            </a:r>
            <a:r>
              <a:rPr kumimoji="0" lang="fr-FR" sz="1400" b="0" i="0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 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400" dirty="0">
                <a:solidFill>
                  <a:schemeClr val="bg1">
                    <a:lumMod val="9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France métropolitaine + DROM COM</a:t>
            </a:r>
            <a:endParaRPr kumimoji="0" lang="fr-FR" sz="1400" b="0" i="0" strike="noStrike" kern="1200" cap="none" spc="0" normalizeH="0" baseline="0" noProof="0" dirty="0">
              <a:ln>
                <a:noFill/>
              </a:ln>
              <a:solidFill>
                <a:schemeClr val="bg1">
                  <a:lumMod val="95000"/>
                </a:schemeClr>
              </a:solidFill>
              <a:effectLst/>
              <a:uLnTx/>
              <a:uFillTx/>
              <a:latin typeface="Poppins" panose="00000500000000000000" pitchFamily="2" charset="0"/>
              <a:ea typeface="+mn-ea"/>
              <a:cs typeface="Poppins" panose="00000500000000000000" pitchFamily="2" charset="0"/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8DE2A5C9-1E4D-8864-1410-535B2856A0B2}"/>
              </a:ext>
            </a:extLst>
          </p:cNvPr>
          <p:cNvSpPr txBox="1"/>
          <p:nvPr/>
        </p:nvSpPr>
        <p:spPr>
          <a:xfrm>
            <a:off x="1051165" y="3103188"/>
            <a:ext cx="13575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142 857 clics </a:t>
            </a:r>
            <a:endParaRPr kumimoji="0" lang="fr-FR" sz="110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95000"/>
                </a:schemeClr>
              </a:solidFill>
              <a:effectLst/>
              <a:uLnTx/>
              <a:uFillTx/>
              <a:latin typeface="Poppins" panose="00000500000000000000" pitchFamily="2" charset="0"/>
              <a:ea typeface="+mn-ea"/>
              <a:cs typeface="Poppins" panose="00000500000000000000" pitchFamily="2" charset="0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9AA69CF4-2E8F-B7C8-20E3-7B354C9DC335}"/>
              </a:ext>
            </a:extLst>
          </p:cNvPr>
          <p:cNvSpPr txBox="1"/>
          <p:nvPr/>
        </p:nvSpPr>
        <p:spPr>
          <a:xfrm>
            <a:off x="9950476" y="3114909"/>
            <a:ext cx="15922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>
                <a:solidFill>
                  <a:srgbClr val="0A334A"/>
                </a:solidFill>
                <a:latin typeface="Quicksand" pitchFamily="2" charset="0"/>
                <a:cs typeface="Poppins Black" pitchFamily="2" charset="77"/>
              </a:rPr>
              <a:t>143 534</a:t>
            </a:r>
            <a:endParaRPr lang="fr-FR" sz="2000" b="1">
              <a:solidFill>
                <a:srgbClr val="0A334A"/>
              </a:solidFill>
              <a:latin typeface="Quicksand" pitchFamily="2" charset="0"/>
              <a:cs typeface="Poppins Black" pitchFamily="2" charset="77"/>
            </a:endParaRPr>
          </a:p>
        </p:txBody>
      </p:sp>
      <p:pic>
        <p:nvPicPr>
          <p:cNvPr id="18" name="Image 17" descr="Une image contenant texte, tableau blanc&#10;&#10;Description générée automatiquement">
            <a:extLst>
              <a:ext uri="{FF2B5EF4-FFF2-40B4-BE49-F238E27FC236}">
                <a16:creationId xmlns:a16="http://schemas.microsoft.com/office/drawing/2014/main" id="{2BF790F0-53C7-A5DD-52FB-441599B610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7807" y="1911350"/>
            <a:ext cx="2031380" cy="3654425"/>
          </a:xfrm>
          <a:prstGeom prst="round2SameRect">
            <a:avLst>
              <a:gd name="adj1" fmla="val 0"/>
              <a:gd name="adj2" fmla="val 9744"/>
            </a:avLst>
          </a:prstGeom>
        </p:spPr>
      </p:pic>
      <p:pic>
        <p:nvPicPr>
          <p:cNvPr id="3076" name="Picture 4" descr="Élection présidentielle | le programme des candidats est disponible /  Actualités / Accueil - Les services de l'État dans les Deux-Sèvres">
            <a:extLst>
              <a:ext uri="{FF2B5EF4-FFF2-40B4-BE49-F238E27FC236}">
                <a16:creationId xmlns:a16="http://schemas.microsoft.com/office/drawing/2014/main" id="{F05346EB-D6A7-D495-E67D-AE4C2370F5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4701" y="5940338"/>
            <a:ext cx="1357516" cy="737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638A55-475B-1F78-575F-8544CD066014}"/>
              </a:ext>
            </a:extLst>
          </p:cNvPr>
          <p:cNvSpPr txBox="1"/>
          <p:nvPr/>
        </p:nvSpPr>
        <p:spPr>
          <a:xfrm>
            <a:off x="473008" y="805663"/>
            <a:ext cx="29835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0B324A"/>
                </a:solidFill>
                <a:latin typeface="Poppins" pitchFamily="2" charset="77"/>
                <a:cs typeface="Poppins" pitchFamily="2" charset="77"/>
              </a:rPr>
              <a:t>Elections présidentielles </a:t>
            </a:r>
          </a:p>
        </p:txBody>
      </p:sp>
    </p:spTree>
    <p:extLst>
      <p:ext uri="{BB962C8B-B14F-4D97-AF65-F5344CB8AC3E}">
        <p14:creationId xmlns:p14="http://schemas.microsoft.com/office/powerpoint/2010/main" val="12060904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>
            <a:extLst>
              <a:ext uri="{FF2B5EF4-FFF2-40B4-BE49-F238E27FC236}">
                <a16:creationId xmlns:a16="http://schemas.microsoft.com/office/drawing/2014/main" id="{34DF0387-1925-4B42-AA12-11590B2802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4238" y="2653651"/>
            <a:ext cx="4703524" cy="1550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94320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ZoneTexte 56">
            <a:extLst>
              <a:ext uri="{FF2B5EF4-FFF2-40B4-BE49-F238E27FC236}">
                <a16:creationId xmlns:a16="http://schemas.microsoft.com/office/drawing/2014/main" id="{83A84BFD-CE65-4B66-88B2-73285A5CDEF7}"/>
              </a:ext>
            </a:extLst>
          </p:cNvPr>
          <p:cNvSpPr txBox="1"/>
          <p:nvPr/>
        </p:nvSpPr>
        <p:spPr>
          <a:xfrm>
            <a:off x="6443889" y="3072380"/>
            <a:ext cx="2589017" cy="17286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50"/>
              </a:spcBef>
              <a:spcAft>
                <a:spcPts val="50"/>
              </a:spcAft>
            </a:pPr>
            <a:r>
              <a:rPr lang="fr-FR" sz="1400" u="sng" dirty="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Format</a:t>
            </a:r>
            <a:r>
              <a:rPr lang="fr-FR" sz="1400" dirty="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: </a:t>
            </a:r>
          </a:p>
          <a:p>
            <a:pPr>
              <a:spcBef>
                <a:spcPts val="50"/>
              </a:spcBef>
              <a:spcAft>
                <a:spcPts val="50"/>
              </a:spcAft>
            </a:pPr>
            <a:r>
              <a:rPr lang="fr-FR" sz="1400" dirty="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Interstitiel </a:t>
            </a:r>
          </a:p>
          <a:p>
            <a:pPr>
              <a:spcBef>
                <a:spcPts val="50"/>
              </a:spcBef>
              <a:spcAft>
                <a:spcPts val="50"/>
              </a:spcAft>
            </a:pPr>
            <a:endParaRPr lang="fr-FR" sz="1400" dirty="0">
              <a:solidFill>
                <a:srgbClr val="0A334A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>
              <a:spcBef>
                <a:spcPts val="50"/>
              </a:spcBef>
              <a:spcAft>
                <a:spcPts val="50"/>
              </a:spcAft>
            </a:pPr>
            <a:r>
              <a:rPr lang="fr-FR" sz="1400" u="sng" dirty="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Couverture</a:t>
            </a:r>
            <a:r>
              <a:rPr lang="fr-FR" sz="1400" dirty="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: </a:t>
            </a:r>
          </a:p>
          <a:p>
            <a:pPr>
              <a:spcBef>
                <a:spcPts val="50"/>
              </a:spcBef>
              <a:spcAft>
                <a:spcPts val="50"/>
              </a:spcAft>
            </a:pPr>
            <a:r>
              <a:rPr lang="fr-FR" sz="1400" dirty="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Complémentarité présence OOH</a:t>
            </a:r>
          </a:p>
          <a:p>
            <a:pPr>
              <a:spcBef>
                <a:spcPts val="50"/>
              </a:spcBef>
              <a:spcAft>
                <a:spcPts val="50"/>
              </a:spcAft>
            </a:pPr>
            <a:endParaRPr lang="fr-FR" sz="1400" dirty="0">
              <a:solidFill>
                <a:srgbClr val="0A334A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51" name="ZoneTexte 50">
            <a:extLst>
              <a:ext uri="{FF2B5EF4-FFF2-40B4-BE49-F238E27FC236}">
                <a16:creationId xmlns:a16="http://schemas.microsoft.com/office/drawing/2014/main" id="{B0B56498-F6ED-411A-9351-F2C91E86F63E}"/>
              </a:ext>
            </a:extLst>
          </p:cNvPr>
          <p:cNvSpPr txBox="1"/>
          <p:nvPr/>
        </p:nvSpPr>
        <p:spPr>
          <a:xfrm>
            <a:off x="9433193" y="1647958"/>
            <a:ext cx="26542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Volume d’impressions</a:t>
            </a:r>
          </a:p>
          <a:p>
            <a:pPr algn="ctr"/>
            <a:r>
              <a:rPr lang="fr-FR" sz="140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réalisés</a:t>
            </a:r>
            <a:endParaRPr lang="fr-FR" sz="1100">
              <a:solidFill>
                <a:srgbClr val="0A334A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52" name="ZoneTexte 51">
            <a:extLst>
              <a:ext uri="{FF2B5EF4-FFF2-40B4-BE49-F238E27FC236}">
                <a16:creationId xmlns:a16="http://schemas.microsoft.com/office/drawing/2014/main" id="{6ED1A0E6-44FD-42DD-9C7F-7A7979FC2381}"/>
              </a:ext>
            </a:extLst>
          </p:cNvPr>
          <p:cNvSpPr txBox="1"/>
          <p:nvPr/>
        </p:nvSpPr>
        <p:spPr>
          <a:xfrm>
            <a:off x="9668809" y="2100791"/>
            <a:ext cx="21829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>
                <a:solidFill>
                  <a:srgbClr val="0A334A"/>
                </a:solidFill>
                <a:latin typeface="Quicksand" pitchFamily="2" charset="0"/>
                <a:cs typeface="Poppins Black" pitchFamily="2" charset="77"/>
              </a:rPr>
              <a:t>1 500 074</a:t>
            </a:r>
            <a:endParaRPr lang="fr-FR" sz="2000" b="1">
              <a:solidFill>
                <a:srgbClr val="0A334A"/>
              </a:solidFill>
              <a:latin typeface="Quicksand" pitchFamily="2" charset="0"/>
              <a:cs typeface="Poppins Black" pitchFamily="2" charset="77"/>
            </a:endParaRPr>
          </a:p>
        </p:txBody>
      </p:sp>
      <p:sp>
        <p:nvSpPr>
          <p:cNvPr id="53" name="ZoneTexte 52">
            <a:extLst>
              <a:ext uri="{FF2B5EF4-FFF2-40B4-BE49-F238E27FC236}">
                <a16:creationId xmlns:a16="http://schemas.microsoft.com/office/drawing/2014/main" id="{45C74F20-59B8-40BC-B6FE-9D31FCD0BAC0}"/>
              </a:ext>
            </a:extLst>
          </p:cNvPr>
          <p:cNvSpPr txBox="1"/>
          <p:nvPr/>
        </p:nvSpPr>
        <p:spPr>
          <a:xfrm>
            <a:off x="9712107" y="2762570"/>
            <a:ext cx="2096378" cy="307777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/>
            <a:r>
              <a:rPr lang="fr-FR" sz="140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Taux de clic moyen</a:t>
            </a:r>
            <a:endParaRPr lang="fr-FR" sz="1100">
              <a:solidFill>
                <a:srgbClr val="0A334A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54" name="ZoneTexte 53">
            <a:extLst>
              <a:ext uri="{FF2B5EF4-FFF2-40B4-BE49-F238E27FC236}">
                <a16:creationId xmlns:a16="http://schemas.microsoft.com/office/drawing/2014/main" id="{76ECF007-EC05-49AF-95A3-E357D7105891}"/>
              </a:ext>
            </a:extLst>
          </p:cNvPr>
          <p:cNvSpPr txBox="1"/>
          <p:nvPr/>
        </p:nvSpPr>
        <p:spPr>
          <a:xfrm>
            <a:off x="9964193" y="3071374"/>
            <a:ext cx="1592207" cy="52322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/>
            <a:r>
              <a:rPr lang="fr-FR" sz="2800" b="1">
                <a:solidFill>
                  <a:srgbClr val="0A334A"/>
                </a:solidFill>
                <a:latin typeface="Quicksand" pitchFamily="2" charset="0"/>
                <a:cs typeface="Poppins Black" pitchFamily="2" charset="77"/>
              </a:rPr>
              <a:t>3,10 %</a:t>
            </a:r>
          </a:p>
        </p:txBody>
      </p:sp>
      <p:sp>
        <p:nvSpPr>
          <p:cNvPr id="55" name="ZoneTexte 54">
            <a:extLst>
              <a:ext uri="{FF2B5EF4-FFF2-40B4-BE49-F238E27FC236}">
                <a16:creationId xmlns:a16="http://schemas.microsoft.com/office/drawing/2014/main" id="{0D32A574-909A-49CB-A3CD-F92AEC2FBD6C}"/>
              </a:ext>
            </a:extLst>
          </p:cNvPr>
          <p:cNvSpPr txBox="1"/>
          <p:nvPr/>
        </p:nvSpPr>
        <p:spPr>
          <a:xfrm>
            <a:off x="9712107" y="5028015"/>
            <a:ext cx="2096378" cy="52322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/>
            <a:r>
              <a:rPr lang="fr-FR" sz="140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Taux de visites </a:t>
            </a:r>
          </a:p>
          <a:p>
            <a:pPr algn="ctr"/>
            <a:r>
              <a:rPr lang="fr-FR" sz="140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fin de campagne</a:t>
            </a:r>
            <a:endParaRPr lang="fr-FR" sz="1100">
              <a:solidFill>
                <a:srgbClr val="0A334A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5BE8B427-39A1-BC42-9414-7ABCE14E96B6}"/>
              </a:ext>
            </a:extLst>
          </p:cNvPr>
          <p:cNvSpPr txBox="1"/>
          <p:nvPr/>
        </p:nvSpPr>
        <p:spPr>
          <a:xfrm>
            <a:off x="785179" y="3072380"/>
            <a:ext cx="24387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1 500 000 impressions</a:t>
            </a:r>
            <a:endParaRPr lang="fr-FR" sz="1100">
              <a:solidFill>
                <a:srgbClr val="0A334A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56" name="ZoneTexte 55">
            <a:extLst>
              <a:ext uri="{FF2B5EF4-FFF2-40B4-BE49-F238E27FC236}">
                <a16:creationId xmlns:a16="http://schemas.microsoft.com/office/drawing/2014/main" id="{A714A471-8D95-40FA-89BE-4B46C9A183CD}"/>
              </a:ext>
            </a:extLst>
          </p:cNvPr>
          <p:cNvSpPr txBox="1"/>
          <p:nvPr/>
        </p:nvSpPr>
        <p:spPr>
          <a:xfrm>
            <a:off x="9964193" y="5524262"/>
            <a:ext cx="1592207" cy="52322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/>
            <a:r>
              <a:rPr lang="fr-FR" sz="2800" b="1">
                <a:solidFill>
                  <a:srgbClr val="4F5CD8"/>
                </a:solidFill>
                <a:latin typeface="Quicksand" pitchFamily="2" charset="0"/>
                <a:cs typeface="Poppins Black" pitchFamily="2" charset="77"/>
              </a:rPr>
              <a:t>39,57 %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C302A1BA-00DF-294E-9AE0-77BC953836DA}"/>
              </a:ext>
            </a:extLst>
          </p:cNvPr>
          <p:cNvSpPr txBox="1"/>
          <p:nvPr/>
        </p:nvSpPr>
        <p:spPr>
          <a:xfrm>
            <a:off x="785179" y="3795397"/>
            <a:ext cx="1726201" cy="3129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Trafic sur site</a:t>
            </a:r>
            <a:endParaRPr lang="fr-FR" sz="11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5C38952E-C3AB-944D-955E-1783DF4654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9660" y="6236658"/>
            <a:ext cx="1405571" cy="463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B6535315-60FC-D240-A7E5-99221D777AA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310" t="178" r="4118" b="8081"/>
          <a:stretch/>
        </p:blipFill>
        <p:spPr>
          <a:xfrm>
            <a:off x="3577641" y="1924050"/>
            <a:ext cx="2040286" cy="3616088"/>
          </a:xfrm>
          <a:prstGeom prst="round2SameRect">
            <a:avLst>
              <a:gd name="adj1" fmla="val 0"/>
              <a:gd name="adj2" fmla="val 10434"/>
            </a:avLst>
          </a:prstGeom>
        </p:spPr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id="{54E2C32D-2C57-584B-98AE-C54672B733C8}"/>
              </a:ext>
            </a:extLst>
          </p:cNvPr>
          <p:cNvSpPr txBox="1"/>
          <p:nvPr/>
        </p:nvSpPr>
        <p:spPr>
          <a:xfrm>
            <a:off x="9712107" y="3777509"/>
            <a:ext cx="2096378" cy="52322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/>
            <a:r>
              <a:rPr lang="fr-FR" sz="140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Taux de visites </a:t>
            </a:r>
          </a:p>
          <a:p>
            <a:pPr algn="ctr"/>
            <a:r>
              <a:rPr lang="fr-FR" sz="140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début de campagne</a:t>
            </a:r>
            <a:endParaRPr lang="fr-FR" sz="1100">
              <a:solidFill>
                <a:srgbClr val="0A334A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2C2BAF23-CC95-AD41-B735-CE1CF605F7E6}"/>
              </a:ext>
            </a:extLst>
          </p:cNvPr>
          <p:cNvSpPr txBox="1"/>
          <p:nvPr/>
        </p:nvSpPr>
        <p:spPr>
          <a:xfrm>
            <a:off x="9964193" y="4273756"/>
            <a:ext cx="1592207" cy="523220"/>
          </a:xfrm>
          <a:prstGeom prst="rect">
            <a:avLst/>
          </a:prstGeom>
        </p:spPr>
        <p:txBody>
          <a:bodyPr wrap="square" rtlCol="0">
            <a:spAutoFit/>
          </a:bodyPr>
          <a:lstStyle>
            <a:defPPr>
              <a:defRPr lang="fr-FR"/>
            </a:defPPr>
            <a:lvl1pPr algn="ctr">
              <a:defRPr sz="2800" b="1">
                <a:solidFill>
                  <a:srgbClr val="0A334A"/>
                </a:solidFill>
                <a:latin typeface="Quicksand" pitchFamily="2" charset="0"/>
                <a:cs typeface="Poppins Black" pitchFamily="2" charset="77"/>
              </a:defRPr>
            </a:lvl1pPr>
          </a:lstStyle>
          <a:p>
            <a:r>
              <a:rPr lang="fr-FR"/>
              <a:t>19,30 %</a:t>
            </a:r>
          </a:p>
        </p:txBody>
      </p:sp>
    </p:spTree>
    <p:extLst>
      <p:ext uri="{BB962C8B-B14F-4D97-AF65-F5344CB8AC3E}">
        <p14:creationId xmlns:p14="http://schemas.microsoft.com/office/powerpoint/2010/main" val="5361590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6" name="Picture 6" descr="logo-region-pays-de-la-loire">
            <a:extLst>
              <a:ext uri="{FF2B5EF4-FFF2-40B4-BE49-F238E27FC236}">
                <a16:creationId xmlns:a16="http://schemas.microsoft.com/office/drawing/2014/main" id="{F430FE07-750C-D070-7901-A98634306E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9801" y="2340864"/>
            <a:ext cx="3504311" cy="2055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47650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ZoneTexte 56">
            <a:extLst>
              <a:ext uri="{FF2B5EF4-FFF2-40B4-BE49-F238E27FC236}">
                <a16:creationId xmlns:a16="http://schemas.microsoft.com/office/drawing/2014/main" id="{83A84BFD-CE65-4B66-88B2-73285A5CDEF7}"/>
              </a:ext>
            </a:extLst>
          </p:cNvPr>
          <p:cNvSpPr txBox="1"/>
          <p:nvPr/>
        </p:nvSpPr>
        <p:spPr>
          <a:xfrm>
            <a:off x="6443889" y="3069721"/>
            <a:ext cx="2589017" cy="5488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50"/>
              </a:spcBef>
              <a:spcAft>
                <a:spcPts val="50"/>
              </a:spcAft>
            </a:pPr>
            <a:r>
              <a:rPr lang="fr-FR" sz="1400" u="sng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Format</a:t>
            </a:r>
            <a:r>
              <a:rPr lang="fr-FR" sz="140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:</a:t>
            </a:r>
          </a:p>
          <a:p>
            <a:pPr>
              <a:spcBef>
                <a:spcPts val="50"/>
              </a:spcBef>
              <a:spcAft>
                <a:spcPts val="50"/>
              </a:spcAft>
            </a:pPr>
            <a:r>
              <a:rPr lang="fr-FR" sz="140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Interstitiel </a:t>
            </a:r>
            <a:r>
              <a:rPr lang="fr-FR" sz="1400" err="1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demi-fixe</a:t>
            </a:r>
            <a:endParaRPr lang="fr-FR" sz="1400">
              <a:solidFill>
                <a:srgbClr val="0A334A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65" name="ZoneTexte 64">
            <a:extLst>
              <a:ext uri="{FF2B5EF4-FFF2-40B4-BE49-F238E27FC236}">
                <a16:creationId xmlns:a16="http://schemas.microsoft.com/office/drawing/2014/main" id="{F1382BA8-3B02-4E1D-8DD3-B3C3C9FDA3C6}"/>
              </a:ext>
            </a:extLst>
          </p:cNvPr>
          <p:cNvSpPr txBox="1"/>
          <p:nvPr/>
        </p:nvSpPr>
        <p:spPr>
          <a:xfrm>
            <a:off x="6443889" y="2278262"/>
            <a:ext cx="25890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chemeClr val="bg1"/>
                </a:solidFill>
                <a:latin typeface="Fair Prosper" pitchFamily="2" charset="0"/>
                <a:cs typeface="Poppins" panose="00000500000000000000" pitchFamily="2" charset="0"/>
              </a:rPr>
              <a:t>Diffusion</a:t>
            </a:r>
            <a:endParaRPr lang="fr-FR" sz="2000">
              <a:solidFill>
                <a:schemeClr val="bg1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14AD54E0-92AF-44F5-B37B-36DD34020B8A}"/>
              </a:ext>
            </a:extLst>
          </p:cNvPr>
          <p:cNvSpPr txBox="1"/>
          <p:nvPr/>
        </p:nvSpPr>
        <p:spPr>
          <a:xfrm>
            <a:off x="785179" y="3069721"/>
            <a:ext cx="24705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394 818 impressions</a:t>
            </a:r>
            <a:endParaRPr lang="fr-FR" sz="1100">
              <a:solidFill>
                <a:srgbClr val="0A334A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1D6C1ECA-02AB-4D1A-9350-C22B8044E1D9}"/>
              </a:ext>
            </a:extLst>
          </p:cNvPr>
          <p:cNvSpPr txBox="1"/>
          <p:nvPr/>
        </p:nvSpPr>
        <p:spPr>
          <a:xfrm>
            <a:off x="785179" y="2278262"/>
            <a:ext cx="24705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chemeClr val="bg1"/>
                </a:solidFill>
                <a:latin typeface="Fair Prosper" pitchFamily="2" charset="0"/>
                <a:cs typeface="Poppins" panose="00000500000000000000" pitchFamily="2" charset="0"/>
              </a:rPr>
              <a:t>Objectifs</a:t>
            </a:r>
            <a:endParaRPr lang="fr-FR" sz="2400">
              <a:solidFill>
                <a:schemeClr val="bg1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4" name="Forme libre : forme 3">
            <a:extLst>
              <a:ext uri="{FF2B5EF4-FFF2-40B4-BE49-F238E27FC236}">
                <a16:creationId xmlns:a16="http://schemas.microsoft.com/office/drawing/2014/main" id="{588D9C24-A4C0-48C4-B32C-6D621FF340D9}"/>
              </a:ext>
            </a:extLst>
          </p:cNvPr>
          <p:cNvSpPr/>
          <p:nvPr/>
        </p:nvSpPr>
        <p:spPr>
          <a:xfrm>
            <a:off x="3459516" y="1349232"/>
            <a:ext cx="2273630" cy="4587860"/>
          </a:xfrm>
          <a:custGeom>
            <a:avLst/>
            <a:gdLst>
              <a:gd name="connsiteX0" fmla="*/ 2238158 w 2273630"/>
              <a:gd name="connsiteY0" fmla="*/ 725467 h 4587860"/>
              <a:gd name="connsiteX1" fmla="*/ 2233884 w 2273630"/>
              <a:gd name="connsiteY1" fmla="*/ 725467 h 4587860"/>
              <a:gd name="connsiteX2" fmla="*/ 2233884 w 2273630"/>
              <a:gd name="connsiteY2" fmla="*/ 272237 h 4587860"/>
              <a:gd name="connsiteX3" fmla="*/ 1961647 w 2273630"/>
              <a:gd name="connsiteY3" fmla="*/ 0 h 4587860"/>
              <a:gd name="connsiteX4" fmla="*/ 311983 w 2273630"/>
              <a:gd name="connsiteY4" fmla="*/ 0 h 4587860"/>
              <a:gd name="connsiteX5" fmla="*/ 39746 w 2273630"/>
              <a:gd name="connsiteY5" fmla="*/ 272237 h 4587860"/>
              <a:gd name="connsiteX6" fmla="*/ 39746 w 2273630"/>
              <a:gd name="connsiteY6" fmla="*/ 725467 h 4587860"/>
              <a:gd name="connsiteX7" fmla="*/ 35472 w 2273630"/>
              <a:gd name="connsiteY7" fmla="*/ 725467 h 4587860"/>
              <a:gd name="connsiteX8" fmla="*/ 0 w 2273630"/>
              <a:gd name="connsiteY8" fmla="*/ 760939 h 4587860"/>
              <a:gd name="connsiteX9" fmla="*/ 0 w 2273630"/>
              <a:gd name="connsiteY9" fmla="*/ 1074632 h 4587860"/>
              <a:gd name="connsiteX10" fmla="*/ 35472 w 2273630"/>
              <a:gd name="connsiteY10" fmla="*/ 1110104 h 4587860"/>
              <a:gd name="connsiteX11" fmla="*/ 39746 w 2273630"/>
              <a:gd name="connsiteY11" fmla="*/ 1110104 h 4587860"/>
              <a:gd name="connsiteX12" fmla="*/ 39746 w 2273630"/>
              <a:gd name="connsiteY12" fmla="*/ 1184895 h 4587860"/>
              <a:gd name="connsiteX13" fmla="*/ 35472 w 2273630"/>
              <a:gd name="connsiteY13" fmla="*/ 1184895 h 4587860"/>
              <a:gd name="connsiteX14" fmla="*/ 0 w 2273630"/>
              <a:gd name="connsiteY14" fmla="*/ 1220366 h 4587860"/>
              <a:gd name="connsiteX15" fmla="*/ 0 w 2273630"/>
              <a:gd name="connsiteY15" fmla="*/ 1534059 h 4587860"/>
              <a:gd name="connsiteX16" fmla="*/ 35472 w 2273630"/>
              <a:gd name="connsiteY16" fmla="*/ 1569531 h 4587860"/>
              <a:gd name="connsiteX17" fmla="*/ 39746 w 2273630"/>
              <a:gd name="connsiteY17" fmla="*/ 1569531 h 4587860"/>
              <a:gd name="connsiteX18" fmla="*/ 39746 w 2273630"/>
              <a:gd name="connsiteY18" fmla="*/ 4315623 h 4587860"/>
              <a:gd name="connsiteX19" fmla="*/ 311983 w 2273630"/>
              <a:gd name="connsiteY19" fmla="*/ 4587860 h 4587860"/>
              <a:gd name="connsiteX20" fmla="*/ 1961647 w 2273630"/>
              <a:gd name="connsiteY20" fmla="*/ 4587860 h 4587860"/>
              <a:gd name="connsiteX21" fmla="*/ 2233884 w 2273630"/>
              <a:gd name="connsiteY21" fmla="*/ 4315623 h 4587860"/>
              <a:gd name="connsiteX22" fmla="*/ 2233884 w 2273630"/>
              <a:gd name="connsiteY22" fmla="*/ 1302422 h 4587860"/>
              <a:gd name="connsiteX23" fmla="*/ 2238158 w 2273630"/>
              <a:gd name="connsiteY23" fmla="*/ 1302422 h 4587860"/>
              <a:gd name="connsiteX24" fmla="*/ 2273630 w 2273630"/>
              <a:gd name="connsiteY24" fmla="*/ 1266950 h 4587860"/>
              <a:gd name="connsiteX25" fmla="*/ 2273630 w 2273630"/>
              <a:gd name="connsiteY25" fmla="*/ 760939 h 4587860"/>
              <a:gd name="connsiteX26" fmla="*/ 2238158 w 2273630"/>
              <a:gd name="connsiteY26" fmla="*/ 725467 h 4587860"/>
              <a:gd name="connsiteX27" fmla="*/ 2154606 w 2273630"/>
              <a:gd name="connsiteY27" fmla="*/ 4299596 h 4587860"/>
              <a:gd name="connsiteX28" fmla="*/ 1933654 w 2273630"/>
              <a:gd name="connsiteY28" fmla="*/ 4520549 h 4587860"/>
              <a:gd name="connsiteX29" fmla="*/ 339976 w 2273630"/>
              <a:gd name="connsiteY29" fmla="*/ 4520549 h 4587860"/>
              <a:gd name="connsiteX30" fmla="*/ 119024 w 2273630"/>
              <a:gd name="connsiteY30" fmla="*/ 4299596 h 4587860"/>
              <a:gd name="connsiteX31" fmla="*/ 119024 w 2273630"/>
              <a:gd name="connsiteY31" fmla="*/ 288264 h 4587860"/>
              <a:gd name="connsiteX32" fmla="*/ 339976 w 2273630"/>
              <a:gd name="connsiteY32" fmla="*/ 67311 h 4587860"/>
              <a:gd name="connsiteX33" fmla="*/ 1933440 w 2273630"/>
              <a:gd name="connsiteY33" fmla="*/ 67311 h 4587860"/>
              <a:gd name="connsiteX34" fmla="*/ 2154393 w 2273630"/>
              <a:gd name="connsiteY34" fmla="*/ 288264 h 4587860"/>
              <a:gd name="connsiteX35" fmla="*/ 2154606 w 2273630"/>
              <a:gd name="connsiteY35" fmla="*/ 4299596 h 4587860"/>
              <a:gd name="connsiteX36" fmla="*/ 2154606 w 2273630"/>
              <a:gd name="connsiteY36" fmla="*/ 4299596 h 4587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73630" h="4587860">
                <a:moveTo>
                  <a:pt x="2238158" y="725467"/>
                </a:moveTo>
                <a:lnTo>
                  <a:pt x="2233884" y="725467"/>
                </a:lnTo>
                <a:lnTo>
                  <a:pt x="2233884" y="272237"/>
                </a:lnTo>
                <a:cubicBezTo>
                  <a:pt x="2233671" y="121802"/>
                  <a:pt x="2111869" y="0"/>
                  <a:pt x="1961647" y="0"/>
                </a:cubicBezTo>
                <a:lnTo>
                  <a:pt x="311983" y="0"/>
                </a:lnTo>
                <a:cubicBezTo>
                  <a:pt x="161761" y="0"/>
                  <a:pt x="39746" y="121802"/>
                  <a:pt x="39746" y="272237"/>
                </a:cubicBezTo>
                <a:lnTo>
                  <a:pt x="39746" y="725467"/>
                </a:lnTo>
                <a:lnTo>
                  <a:pt x="35472" y="725467"/>
                </a:lnTo>
                <a:cubicBezTo>
                  <a:pt x="15813" y="725467"/>
                  <a:pt x="0" y="741280"/>
                  <a:pt x="0" y="760939"/>
                </a:cubicBezTo>
                <a:lnTo>
                  <a:pt x="0" y="1074632"/>
                </a:lnTo>
                <a:cubicBezTo>
                  <a:pt x="0" y="1094291"/>
                  <a:pt x="15813" y="1110104"/>
                  <a:pt x="35472" y="1110104"/>
                </a:cubicBezTo>
                <a:lnTo>
                  <a:pt x="39746" y="1110104"/>
                </a:lnTo>
                <a:lnTo>
                  <a:pt x="39746" y="1184895"/>
                </a:lnTo>
                <a:lnTo>
                  <a:pt x="35472" y="1184895"/>
                </a:lnTo>
                <a:cubicBezTo>
                  <a:pt x="15813" y="1184895"/>
                  <a:pt x="0" y="1200707"/>
                  <a:pt x="0" y="1220366"/>
                </a:cubicBezTo>
                <a:lnTo>
                  <a:pt x="0" y="1534059"/>
                </a:lnTo>
                <a:cubicBezTo>
                  <a:pt x="0" y="1553718"/>
                  <a:pt x="15813" y="1569531"/>
                  <a:pt x="35472" y="1569531"/>
                </a:cubicBezTo>
                <a:lnTo>
                  <a:pt x="39746" y="1569531"/>
                </a:lnTo>
                <a:lnTo>
                  <a:pt x="39746" y="4315623"/>
                </a:lnTo>
                <a:cubicBezTo>
                  <a:pt x="39746" y="4465845"/>
                  <a:pt x="161547" y="4587860"/>
                  <a:pt x="311983" y="4587860"/>
                </a:cubicBezTo>
                <a:lnTo>
                  <a:pt x="1961647" y="4587860"/>
                </a:lnTo>
                <a:cubicBezTo>
                  <a:pt x="2111869" y="4587860"/>
                  <a:pt x="2233884" y="4466059"/>
                  <a:pt x="2233884" y="4315623"/>
                </a:cubicBezTo>
                <a:lnTo>
                  <a:pt x="2233884" y="1302422"/>
                </a:lnTo>
                <a:lnTo>
                  <a:pt x="2238158" y="1302422"/>
                </a:lnTo>
                <a:cubicBezTo>
                  <a:pt x="2257817" y="1302422"/>
                  <a:pt x="2273630" y="1286609"/>
                  <a:pt x="2273630" y="1266950"/>
                </a:cubicBezTo>
                <a:lnTo>
                  <a:pt x="2273630" y="760939"/>
                </a:lnTo>
                <a:cubicBezTo>
                  <a:pt x="2273630" y="741280"/>
                  <a:pt x="2257817" y="725467"/>
                  <a:pt x="2238158" y="725467"/>
                </a:cubicBezTo>
                <a:close/>
                <a:moveTo>
                  <a:pt x="2154606" y="4299596"/>
                </a:moveTo>
                <a:cubicBezTo>
                  <a:pt x="2154606" y="4421612"/>
                  <a:pt x="2055669" y="4520549"/>
                  <a:pt x="1933654" y="4520549"/>
                </a:cubicBezTo>
                <a:lnTo>
                  <a:pt x="339976" y="4520549"/>
                </a:lnTo>
                <a:cubicBezTo>
                  <a:pt x="217961" y="4520549"/>
                  <a:pt x="119024" y="4421612"/>
                  <a:pt x="119024" y="4299596"/>
                </a:cubicBezTo>
                <a:lnTo>
                  <a:pt x="119024" y="288264"/>
                </a:lnTo>
                <a:cubicBezTo>
                  <a:pt x="119024" y="166249"/>
                  <a:pt x="217961" y="67311"/>
                  <a:pt x="339976" y="67311"/>
                </a:cubicBezTo>
                <a:lnTo>
                  <a:pt x="1933440" y="67311"/>
                </a:lnTo>
                <a:cubicBezTo>
                  <a:pt x="2055456" y="67311"/>
                  <a:pt x="2154393" y="166249"/>
                  <a:pt x="2154393" y="288264"/>
                </a:cubicBezTo>
                <a:lnTo>
                  <a:pt x="2154606" y="4299596"/>
                </a:lnTo>
                <a:lnTo>
                  <a:pt x="2154606" y="4299596"/>
                </a:lnTo>
                <a:close/>
              </a:path>
            </a:pathLst>
          </a:custGeom>
          <a:solidFill>
            <a:srgbClr val="FAB03B"/>
          </a:solidFill>
          <a:ln w="21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sp>
        <p:nvSpPr>
          <p:cNvPr id="40" name="ZoneTexte 39">
            <a:extLst>
              <a:ext uri="{FF2B5EF4-FFF2-40B4-BE49-F238E27FC236}">
                <a16:creationId xmlns:a16="http://schemas.microsoft.com/office/drawing/2014/main" id="{D4538C65-01A3-478C-8C2E-5DB73F47D2A0}"/>
              </a:ext>
            </a:extLst>
          </p:cNvPr>
          <p:cNvSpPr txBox="1"/>
          <p:nvPr/>
        </p:nvSpPr>
        <p:spPr>
          <a:xfrm>
            <a:off x="785179" y="3672923"/>
            <a:ext cx="24705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Trafic sur site</a:t>
            </a:r>
          </a:p>
          <a:p>
            <a:r>
              <a:rPr lang="fr-FR" sz="14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Temps passé sur site</a:t>
            </a:r>
            <a:endParaRPr lang="fr-FR" sz="110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3942C337-F0EB-0B49-9E25-49F16B5220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76558" y="1409008"/>
            <a:ext cx="2044153" cy="485486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9F40DD63-A5F0-9148-BD47-252EF675B9C4}"/>
              </a:ext>
            </a:extLst>
          </p:cNvPr>
          <p:cNvSpPr txBox="1"/>
          <p:nvPr/>
        </p:nvSpPr>
        <p:spPr>
          <a:xfrm>
            <a:off x="798491" y="824247"/>
            <a:ext cx="15071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0B0336"/>
                </a:solidFill>
                <a:latin typeface="Poppins" pitchFamily="2" charset="77"/>
                <a:cs typeface="Poppins" pitchFamily="2" charset="77"/>
              </a:rPr>
              <a:t>Abbaye de </a:t>
            </a:r>
          </a:p>
          <a:p>
            <a:r>
              <a:rPr lang="fr-FR" dirty="0">
                <a:solidFill>
                  <a:srgbClr val="0B0336"/>
                </a:solidFill>
                <a:latin typeface="Poppins" pitchFamily="2" charset="77"/>
                <a:cs typeface="Poppins" pitchFamily="2" charset="77"/>
              </a:rPr>
              <a:t>Fontevraud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36AB196D-FB02-6F49-9AD4-58858172938F}"/>
              </a:ext>
            </a:extLst>
          </p:cNvPr>
          <p:cNvSpPr txBox="1"/>
          <p:nvPr/>
        </p:nvSpPr>
        <p:spPr>
          <a:xfrm>
            <a:off x="6443889" y="3934957"/>
            <a:ext cx="2589017" cy="17286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50"/>
              </a:spcBef>
              <a:spcAft>
                <a:spcPts val="50"/>
              </a:spcAft>
            </a:pPr>
            <a:r>
              <a:rPr lang="fr-FR" sz="1400" u="sng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Couverture</a:t>
            </a:r>
            <a:r>
              <a:rPr lang="fr-FR" sz="140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: </a:t>
            </a:r>
            <a:br>
              <a:rPr lang="fr-FR" sz="140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</a:br>
            <a:r>
              <a:rPr lang="fr-FR" sz="140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Pays de la Loire </a:t>
            </a:r>
          </a:p>
          <a:p>
            <a:pPr>
              <a:spcBef>
                <a:spcPts val="50"/>
              </a:spcBef>
              <a:spcAft>
                <a:spcPts val="50"/>
              </a:spcAft>
            </a:pPr>
            <a:r>
              <a:rPr lang="fr-FR" sz="140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100km autour de l’Abbaye</a:t>
            </a:r>
          </a:p>
          <a:p>
            <a:pPr>
              <a:spcBef>
                <a:spcPts val="50"/>
              </a:spcBef>
              <a:spcAft>
                <a:spcPts val="50"/>
              </a:spcAft>
            </a:pPr>
            <a:endParaRPr lang="fr-FR" sz="1400">
              <a:solidFill>
                <a:srgbClr val="0A334A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>
              <a:spcBef>
                <a:spcPts val="50"/>
              </a:spcBef>
              <a:spcAft>
                <a:spcPts val="50"/>
              </a:spcAft>
            </a:pPr>
            <a:r>
              <a:rPr lang="fr-FR" sz="1400" u="sng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Ciblages</a:t>
            </a:r>
            <a:r>
              <a:rPr lang="fr-FR" sz="140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:</a:t>
            </a:r>
          </a:p>
          <a:p>
            <a:pPr>
              <a:spcBef>
                <a:spcPts val="50"/>
              </a:spcBef>
              <a:spcAft>
                <a:spcPts val="50"/>
              </a:spcAft>
            </a:pPr>
            <a:r>
              <a:rPr lang="fr-FR" sz="140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Affinitaires musées, culture </a:t>
            </a:r>
          </a:p>
          <a:p>
            <a:pPr>
              <a:spcBef>
                <a:spcPts val="50"/>
              </a:spcBef>
              <a:spcAft>
                <a:spcPts val="50"/>
              </a:spcAft>
            </a:pPr>
            <a:r>
              <a:rPr lang="fr-FR" sz="140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Touristes</a:t>
            </a: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1A40FBE4-D614-A149-9A14-FE3909F1FF8D}"/>
              </a:ext>
            </a:extLst>
          </p:cNvPr>
          <p:cNvSpPr txBox="1"/>
          <p:nvPr/>
        </p:nvSpPr>
        <p:spPr>
          <a:xfrm>
            <a:off x="6443888" y="5892108"/>
            <a:ext cx="25890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Pilotage GA client</a:t>
            </a:r>
            <a:endParaRPr lang="fr-FR" sz="1100">
              <a:solidFill>
                <a:srgbClr val="0A334A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pic>
        <p:nvPicPr>
          <p:cNvPr id="27" name="Image 26">
            <a:extLst>
              <a:ext uri="{FF2B5EF4-FFF2-40B4-BE49-F238E27FC236}">
                <a16:creationId xmlns:a16="http://schemas.microsoft.com/office/drawing/2014/main" id="{71DF8585-F942-8A48-92D4-73DEFD48F88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12854" y="5918061"/>
            <a:ext cx="242217" cy="277198"/>
          </a:xfrm>
          <a:prstGeom prst="rect">
            <a:avLst/>
          </a:prstGeom>
        </p:spPr>
      </p:pic>
      <p:sp>
        <p:nvSpPr>
          <p:cNvPr id="28" name="ZoneTexte 27">
            <a:extLst>
              <a:ext uri="{FF2B5EF4-FFF2-40B4-BE49-F238E27FC236}">
                <a16:creationId xmlns:a16="http://schemas.microsoft.com/office/drawing/2014/main" id="{0F436D27-3120-1F49-B14C-BF012D1A40D8}"/>
              </a:ext>
            </a:extLst>
          </p:cNvPr>
          <p:cNvSpPr txBox="1"/>
          <p:nvPr/>
        </p:nvSpPr>
        <p:spPr>
          <a:xfrm>
            <a:off x="9419517" y="1955559"/>
            <a:ext cx="26536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Volume d’impressions délivré</a:t>
            </a:r>
            <a:endParaRPr lang="fr-FR" sz="1100">
              <a:solidFill>
                <a:srgbClr val="0A334A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C814D0A7-7865-8343-8098-FAFE97BCF650}"/>
              </a:ext>
            </a:extLst>
          </p:cNvPr>
          <p:cNvSpPr txBox="1"/>
          <p:nvPr/>
        </p:nvSpPr>
        <p:spPr>
          <a:xfrm>
            <a:off x="9835717" y="2418767"/>
            <a:ext cx="18212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>
                <a:solidFill>
                  <a:srgbClr val="0A334A"/>
                </a:solidFill>
                <a:latin typeface="Quicksand" pitchFamily="2" charset="0"/>
                <a:cs typeface="Poppins Black" pitchFamily="2" charset="77"/>
              </a:rPr>
              <a:t>396 858</a:t>
            </a:r>
            <a:endParaRPr lang="fr-FR" sz="2000" b="1">
              <a:solidFill>
                <a:srgbClr val="0A334A"/>
              </a:solidFill>
              <a:latin typeface="Quicksand" pitchFamily="2" charset="0"/>
              <a:cs typeface="Poppins Black" pitchFamily="2" charset="77"/>
            </a:endParaRP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F4A7C6ED-666F-4C44-9FE1-1A1C5C7EFFDE}"/>
              </a:ext>
            </a:extLst>
          </p:cNvPr>
          <p:cNvSpPr txBox="1"/>
          <p:nvPr/>
        </p:nvSpPr>
        <p:spPr>
          <a:xfrm>
            <a:off x="9540470" y="3364079"/>
            <a:ext cx="24117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Taux de sessions</a:t>
            </a:r>
            <a:endParaRPr lang="fr-FR" sz="1100">
              <a:solidFill>
                <a:srgbClr val="0A334A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BA301F6E-506D-BA48-A94D-ABB7E6E6FC27}"/>
              </a:ext>
            </a:extLst>
          </p:cNvPr>
          <p:cNvSpPr txBox="1"/>
          <p:nvPr/>
        </p:nvSpPr>
        <p:spPr>
          <a:xfrm>
            <a:off x="9943919" y="3649035"/>
            <a:ext cx="16048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>
                <a:solidFill>
                  <a:srgbClr val="0A334A"/>
                </a:solidFill>
                <a:latin typeface="Quicksand" pitchFamily="2" charset="0"/>
                <a:cs typeface="Poppins Black" pitchFamily="2" charset="77"/>
              </a:rPr>
              <a:t>77,33 %</a:t>
            </a:r>
          </a:p>
        </p:txBody>
      </p:sp>
      <p:sp>
        <p:nvSpPr>
          <p:cNvPr id="41" name="ZoneTexte 40">
            <a:extLst>
              <a:ext uri="{FF2B5EF4-FFF2-40B4-BE49-F238E27FC236}">
                <a16:creationId xmlns:a16="http://schemas.microsoft.com/office/drawing/2014/main" id="{408A973F-4238-F647-A5C4-38AB85747C76}"/>
              </a:ext>
            </a:extLst>
          </p:cNvPr>
          <p:cNvSpPr txBox="1"/>
          <p:nvPr/>
        </p:nvSpPr>
        <p:spPr>
          <a:xfrm>
            <a:off x="9619314" y="4701548"/>
            <a:ext cx="22540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Temps passé moyen</a:t>
            </a:r>
            <a:endParaRPr lang="fr-FR" sz="1100">
              <a:solidFill>
                <a:srgbClr val="0A334A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43" name="ZoneTexte 42">
            <a:extLst>
              <a:ext uri="{FF2B5EF4-FFF2-40B4-BE49-F238E27FC236}">
                <a16:creationId xmlns:a16="http://schemas.microsoft.com/office/drawing/2014/main" id="{80CD9E16-D188-014E-B5C2-7630D84A8B91}"/>
              </a:ext>
            </a:extLst>
          </p:cNvPr>
          <p:cNvSpPr txBox="1"/>
          <p:nvPr/>
        </p:nvSpPr>
        <p:spPr>
          <a:xfrm>
            <a:off x="9950244" y="5025882"/>
            <a:ext cx="15922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>
                <a:solidFill>
                  <a:srgbClr val="FEBA80"/>
                </a:solidFill>
                <a:latin typeface="Quicksand" pitchFamily="2" charset="0"/>
                <a:cs typeface="Poppins Black" pitchFamily="2" charset="77"/>
              </a:rPr>
              <a:t>+1 min.</a:t>
            </a:r>
          </a:p>
        </p:txBody>
      </p:sp>
      <p:pic>
        <p:nvPicPr>
          <p:cNvPr id="2" name="int" descr="int">
            <a:hlinkClick r:id="" action="ppaction://media"/>
            <a:extLst>
              <a:ext uri="{FF2B5EF4-FFF2-40B4-BE49-F238E27FC236}">
                <a16:creationId xmlns:a16="http://schemas.microsoft.com/office/drawing/2014/main" id="{B9212E6C-1451-B7B5-AA93-A20CE00CCE6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7"/>
          <a:srcRect t="4306" b="4616"/>
          <a:stretch/>
        </p:blipFill>
        <p:spPr>
          <a:xfrm>
            <a:off x="3578030" y="1894494"/>
            <a:ext cx="2036601" cy="3972906"/>
          </a:xfrm>
          <a:prstGeom prst="round2SameRect">
            <a:avLst>
              <a:gd name="adj1" fmla="val 0"/>
              <a:gd name="adj2" fmla="val 10139"/>
            </a:avLst>
          </a:prstGeom>
        </p:spPr>
      </p:pic>
    </p:spTree>
    <p:extLst>
      <p:ext uri="{BB962C8B-B14F-4D97-AF65-F5344CB8AC3E}">
        <p14:creationId xmlns:p14="http://schemas.microsoft.com/office/powerpoint/2010/main" val="662786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4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c7e907e2-cedb-4bef-9671-6137cbbb22cf">
      <UserInfo>
        <DisplayName>Charles Addad</DisplayName>
        <AccountId>32</AccountId>
        <AccountType/>
      </UserInfo>
    </SharedWithUsers>
    <image xmlns="38eeb118-b2d5-4655-b795-3ade9b89244a" xsi:nil="true"/>
    <lcf76f155ced4ddcb4097134ff3c332f xmlns="38eeb118-b2d5-4655-b795-3ade9b89244a">
      <Terms xmlns="http://schemas.microsoft.com/office/infopath/2007/PartnerControls"/>
    </lcf76f155ced4ddcb4097134ff3c332f>
    <TaxCatchAll xmlns="c7e907e2-cedb-4bef-9671-6137cbbb22cf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183031DDF99E448A44A70B1DB863072" ma:contentTypeVersion="17" ma:contentTypeDescription="Crée un document." ma:contentTypeScope="" ma:versionID="1fc578dd67969a7ac39089d087b37e99">
  <xsd:schema xmlns:xsd="http://www.w3.org/2001/XMLSchema" xmlns:xs="http://www.w3.org/2001/XMLSchema" xmlns:p="http://schemas.microsoft.com/office/2006/metadata/properties" xmlns:ns2="38eeb118-b2d5-4655-b795-3ade9b89244a" xmlns:ns3="c7e907e2-cedb-4bef-9671-6137cbbb22cf" targetNamespace="http://schemas.microsoft.com/office/2006/metadata/properties" ma:root="true" ma:fieldsID="fb8a09bb7af939bbbe38430834b5474a" ns2:_="" ns3:_="">
    <xsd:import namespace="38eeb118-b2d5-4655-b795-3ade9b89244a"/>
    <xsd:import namespace="c7e907e2-cedb-4bef-9671-6137cbbb22c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LengthInSeconds" minOccurs="0"/>
                <xsd:element ref="ns2:image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8eeb118-b2d5-4655-b795-3ade9b89244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image" ma:index="21" nillable="true" ma:displayName="image" ma:internalName="image">
      <xsd:simpleType>
        <xsd:restriction base="dms:Unknown"/>
      </xsd:simpleType>
    </xsd:element>
    <xsd:element name="lcf76f155ced4ddcb4097134ff3c332f" ma:index="23" nillable="true" ma:taxonomy="true" ma:internalName="lcf76f155ced4ddcb4097134ff3c332f" ma:taxonomyFieldName="MediaServiceImageTags" ma:displayName="Balises d’images" ma:readOnly="false" ma:fieldId="{5cf76f15-5ced-4ddc-b409-7134ff3c332f}" ma:taxonomyMulti="true" ma:sspId="656f7446-4505-4d56-a7a9-e8993c3d261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7e907e2-cedb-4bef-9671-6137cbbb22cf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4" nillable="true" ma:displayName="Taxonomy Catch All Column" ma:hidden="true" ma:list="{079b5d23-d94d-4d18-8d8c-64980fcbb4ed}" ma:internalName="TaxCatchAll" ma:showField="CatchAllData" ma:web="c7e907e2-cedb-4bef-9671-6137cbbb22c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3800894-798C-49B6-9AF2-724E4D3F8B7D}">
  <ds:schemaRefs>
    <ds:schemaRef ds:uri="c7e907e2-cedb-4bef-9671-6137cbbb22cf"/>
    <ds:schemaRef ds:uri="http://purl.org/dc/terms/"/>
    <ds:schemaRef ds:uri="http://www.w3.org/XML/1998/namespace"/>
    <ds:schemaRef ds:uri="http://schemas.microsoft.com/office/2006/metadata/properties"/>
    <ds:schemaRef ds:uri="http://schemas.microsoft.com/office/2006/documentManagement/types"/>
    <ds:schemaRef ds:uri="http://purl.org/dc/dcmitype/"/>
    <ds:schemaRef ds:uri="38eeb118-b2d5-4655-b795-3ade9b89244a"/>
    <ds:schemaRef ds:uri="http://schemas.microsoft.com/office/infopath/2007/PartnerControls"/>
    <ds:schemaRef ds:uri="http://schemas.openxmlformats.org/package/2006/metadata/core-properties"/>
    <ds:schemaRef ds:uri="http://purl.org/dc/elements/1.1/"/>
  </ds:schemaRefs>
</ds:datastoreItem>
</file>

<file path=customXml/itemProps2.xml><?xml version="1.0" encoding="utf-8"?>
<ds:datastoreItem xmlns:ds="http://schemas.openxmlformats.org/officeDocument/2006/customXml" ds:itemID="{691690F5-58DA-4515-95DF-178565D32DE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E32EC3F-69AF-4E5C-BACA-14DBBE6EBFD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8eeb118-b2d5-4655-b795-3ade9b89244a"/>
    <ds:schemaRef ds:uri="c7e907e2-cedb-4bef-9671-6137cbbb22c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213</TotalTime>
  <Words>175</Words>
  <Application>Microsoft Macintosh PowerPoint</Application>
  <PresentationFormat>Grand écran</PresentationFormat>
  <Paragraphs>60</Paragraphs>
  <Slides>7</Slides>
  <Notes>2</Notes>
  <HiddenSlides>0</HiddenSlides>
  <MMClips>1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7</vt:i4>
      </vt:variant>
    </vt:vector>
  </HeadingPairs>
  <TitlesOfParts>
    <vt:vector size="14" baseType="lpstr">
      <vt:lpstr>Fair Prosper</vt:lpstr>
      <vt:lpstr>Calibri</vt:lpstr>
      <vt:lpstr>Poppins</vt:lpstr>
      <vt:lpstr>Quicksand</vt:lpstr>
      <vt:lpstr>Arial</vt:lpstr>
      <vt:lpstr>Calibri Light</vt:lpstr>
      <vt:lpstr>1_Conception personnalisée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E-novate Bestcase Institutionnel 2023</dc:title>
  <dc:subject/>
  <dc:creator>Lucie Dodin</dc:creator>
  <cp:keywords/>
  <dc:description/>
  <cp:lastModifiedBy>Charles Addad</cp:lastModifiedBy>
  <cp:revision>7</cp:revision>
  <cp:lastPrinted>2022-09-29T11:07:20Z</cp:lastPrinted>
  <dcterms:created xsi:type="dcterms:W3CDTF">2018-07-04T14:11:06Z</dcterms:created>
  <dcterms:modified xsi:type="dcterms:W3CDTF">2023-01-04T11:40:09Z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0x0101006183031DDF99E448A44A70B1DB863072</vt:lpwstr>
  </property>
  <property fmtid="{D5CDD505-2E9C-101B-9397-08002B2CF9AE}" pid="3" name="MediaServiceImageTags">
    <vt:lpwstr/>
  </property>
</Properties>
</file>