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519" r:id="rId5"/>
    <p:sldId id="549" r:id="rId6"/>
    <p:sldId id="550" r:id="rId7"/>
    <p:sldId id="568" r:id="rId8"/>
    <p:sldId id="569" r:id="rId9"/>
    <p:sldId id="527" r:id="rId10"/>
    <p:sldId id="528" r:id="rId11"/>
    <p:sldId id="537" r:id="rId12"/>
    <p:sldId id="538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Fair Prosper" pitchFamily="2" charset="0"/>
      <p:regular r:id="rId22"/>
    </p:embeddedFont>
    <p:embeddedFont>
      <p:font typeface="Poppins" pitchFamily="2" charset="77"/>
      <p:regular r:id="rId23"/>
      <p:bold r:id="rId24"/>
      <p:italic r:id="rId25"/>
      <p:boldItalic r:id="rId26"/>
    </p:embeddedFont>
    <p:embeddedFont>
      <p:font typeface="Quicksand" pitchFamily="2" charset="77"/>
      <p:regular r:id="rId27"/>
      <p:bold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66E"/>
    <a:srgbClr val="4F5CD8"/>
    <a:srgbClr val="0B0336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25"/>
    <p:restoredTop sz="94807"/>
  </p:normalViewPr>
  <p:slideViewPr>
    <p:cSldViewPr snapToGrid="0">
      <p:cViewPr varScale="1">
        <p:scale>
          <a:sx n="118" d="100"/>
          <a:sy n="118" d="100"/>
        </p:scale>
        <p:origin x="24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71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F940C-091F-B448-B707-45367F00ED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2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91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F4838834-DC6A-1F46-EF91-9CA6F3E86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3.tiff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076735" y="5039983"/>
            <a:ext cx="3924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PRÊT A PORTER</a:t>
            </a:r>
          </a:p>
        </p:txBody>
      </p:sp>
    </p:spTree>
    <p:extLst>
      <p:ext uri="{BB962C8B-B14F-4D97-AF65-F5344CB8AC3E}">
        <p14:creationId xmlns:p14="http://schemas.microsoft.com/office/powerpoint/2010/main" val="86347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17297CD-F380-E544-ABCA-81A3EBA85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50" y="2646009"/>
            <a:ext cx="5439499" cy="15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4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2EBDB0B-1553-B241-AD29-727E56D2E5A0}"/>
              </a:ext>
            </a:extLst>
          </p:cNvPr>
          <p:cNvSpPr/>
          <p:nvPr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D5A472A-0375-C84F-9A94-3B3A02A33912}"/>
              </a:ext>
            </a:extLst>
          </p:cNvPr>
          <p:cNvSpPr/>
          <p:nvPr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4635DBD-592B-1843-A330-7C7F9B8E80C5}"/>
              </a:ext>
            </a:extLst>
          </p:cNvPr>
          <p:cNvSpPr txBox="1"/>
          <p:nvPr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1A3E36-C0A8-AD45-961F-8C4298079DAF}"/>
              </a:ext>
            </a:extLst>
          </p:cNvPr>
          <p:cNvSpPr txBox="1"/>
          <p:nvPr/>
        </p:nvSpPr>
        <p:spPr>
          <a:xfrm>
            <a:off x="6462100" y="2858339"/>
            <a:ext cx="2589017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Jeunes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de vêtements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Personnes sensibles aux offres/réductions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E0C1610-69C2-144E-AE65-45BC1144213E}"/>
              </a:ext>
            </a:extLst>
          </p:cNvPr>
          <p:cNvSpPr txBox="1"/>
          <p:nvPr/>
        </p:nvSpPr>
        <p:spPr>
          <a:xfrm>
            <a:off x="848771" y="2997686"/>
            <a:ext cx="1191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12 660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527AC76-0EA5-ED4D-BD8E-97FA3EC1A0FF}"/>
              </a:ext>
            </a:extLst>
          </p:cNvPr>
          <p:cNvSpPr txBox="1"/>
          <p:nvPr/>
        </p:nvSpPr>
        <p:spPr>
          <a:xfrm>
            <a:off x="879058" y="3687438"/>
            <a:ext cx="185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</a:t>
            </a:r>
            <a:b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1B7C912-11C9-3448-A54D-BA07B5FD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33" y="6122773"/>
            <a:ext cx="1561281" cy="4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25996AAB-AD28-E748-8684-C99A03B3399D}"/>
              </a:ext>
            </a:extLst>
          </p:cNvPr>
          <p:cNvSpPr txBox="1"/>
          <p:nvPr/>
        </p:nvSpPr>
        <p:spPr>
          <a:xfrm>
            <a:off x="9814719" y="1497134"/>
            <a:ext cx="194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B81E5D6-8998-F643-A27D-3704E1902361}"/>
              </a:ext>
            </a:extLst>
          </p:cNvPr>
          <p:cNvSpPr txBox="1"/>
          <p:nvPr/>
        </p:nvSpPr>
        <p:spPr>
          <a:xfrm>
            <a:off x="9991700" y="2002801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12 669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71568F1-B8A9-7B47-8CC8-B81A9402DB03}"/>
              </a:ext>
            </a:extLst>
          </p:cNvPr>
          <p:cNvSpPr txBox="1"/>
          <p:nvPr/>
        </p:nvSpPr>
        <p:spPr>
          <a:xfrm>
            <a:off x="9530755" y="2689909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FBC65FA-5E27-9349-AC06-0D8800EC12CE}"/>
              </a:ext>
            </a:extLst>
          </p:cNvPr>
          <p:cNvSpPr txBox="1"/>
          <p:nvPr/>
        </p:nvSpPr>
        <p:spPr>
          <a:xfrm>
            <a:off x="9991700" y="2946392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12,74 %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5B8E518-C5FF-B747-8EB0-77B08408B2C4}"/>
              </a:ext>
            </a:extLst>
          </p:cNvPr>
          <p:cNvSpPr txBox="1"/>
          <p:nvPr/>
        </p:nvSpPr>
        <p:spPr>
          <a:xfrm>
            <a:off x="9739614" y="3699961"/>
            <a:ext cx="209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4E0F7AA-EF29-144A-AC25-CC8D886580DC}"/>
              </a:ext>
            </a:extLst>
          </p:cNvPr>
          <p:cNvSpPr txBox="1"/>
          <p:nvPr/>
        </p:nvSpPr>
        <p:spPr>
          <a:xfrm>
            <a:off x="9991700" y="4158259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57,19 %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2279F89-0593-BE4A-90C8-F93A6FAB96D4}"/>
              </a:ext>
            </a:extLst>
          </p:cNvPr>
          <p:cNvSpPr txBox="1"/>
          <p:nvPr/>
        </p:nvSpPr>
        <p:spPr>
          <a:xfrm>
            <a:off x="9530755" y="4948039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6B03EB6-8A2C-4C41-80E0-3476A1AEEAC8}"/>
              </a:ext>
            </a:extLst>
          </p:cNvPr>
          <p:cNvSpPr txBox="1"/>
          <p:nvPr/>
        </p:nvSpPr>
        <p:spPr>
          <a:xfrm>
            <a:off x="9991700" y="5299177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+3min</a:t>
            </a:r>
          </a:p>
        </p:txBody>
      </p:sp>
      <p:pic>
        <p:nvPicPr>
          <p:cNvPr id="48" name="Image 4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5BB15D6-83E4-8D46-B039-3208D1C0A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39" y="1887166"/>
            <a:ext cx="2043490" cy="3681375"/>
          </a:xfrm>
          <a:prstGeom prst="round2SameRect">
            <a:avLst>
              <a:gd name="adj1" fmla="val 0"/>
              <a:gd name="adj2" fmla="val 10164"/>
            </a:avLst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2EE838A7-530F-7F4B-93B0-F945782DC401}"/>
              </a:ext>
            </a:extLst>
          </p:cNvPr>
          <p:cNvSpPr txBox="1"/>
          <p:nvPr/>
        </p:nvSpPr>
        <p:spPr>
          <a:xfrm>
            <a:off x="6865548" y="5693806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8907CBCC-FAA6-2947-8F38-7241091336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242" y="5717641"/>
            <a:ext cx="242217" cy="2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3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ugeGorge Lingerie - Centre commercial Oceanis">
            <a:extLst>
              <a:ext uri="{FF2B5EF4-FFF2-40B4-BE49-F238E27FC236}">
                <a16:creationId xmlns:a16="http://schemas.microsoft.com/office/drawing/2014/main" id="{B2C7837A-1519-189E-48B6-81604B965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2"/>
          <a:stretch/>
        </p:blipFill>
        <p:spPr bwMode="auto">
          <a:xfrm>
            <a:off x="3111731" y="2603081"/>
            <a:ext cx="5968538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8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er-RougeGorge-DTS-Mai22.mp4" descr="Inter-RougeGorge-DTS-Mai22.mp4">
            <a:hlinkClick r:id="" action="ppaction://media"/>
            <a:extLst>
              <a:ext uri="{FF2B5EF4-FFF2-40B4-BE49-F238E27FC236}">
                <a16:creationId xmlns:a16="http://schemas.microsoft.com/office/drawing/2014/main" id="{604CAAC8-FD88-D1E2-1C27-3BE39F0ED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56" b="3186"/>
          <a:stretch>
            <a:fillRect/>
          </a:stretch>
        </p:blipFill>
        <p:spPr>
          <a:xfrm>
            <a:off x="4171417" y="1973099"/>
            <a:ext cx="2035429" cy="3480877"/>
          </a:xfrm>
          <a:prstGeom prst="round2SameRect">
            <a:avLst>
              <a:gd name="adj1" fmla="val 0"/>
              <a:gd name="adj2" fmla="val 10592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230EF2-9F49-59D2-3ECF-339F6FE7AE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4" t="5946" r="1036" b="6179"/>
          <a:stretch/>
        </p:blipFill>
        <p:spPr>
          <a:xfrm>
            <a:off x="2684834" y="3136716"/>
            <a:ext cx="1211477" cy="2351973"/>
          </a:xfrm>
          <a:prstGeom prst="round2SameRect">
            <a:avLst>
              <a:gd name="adj1" fmla="val 0"/>
              <a:gd name="adj2" fmla="val 10538"/>
            </a:avLst>
          </a:prstGeom>
        </p:spPr>
      </p:pic>
      <p:pic>
        <p:nvPicPr>
          <p:cNvPr id="4" name="Picture 2" descr="RougeGorge Lingerie - Centre commercial Oceanis">
            <a:extLst>
              <a:ext uri="{FF2B5EF4-FFF2-40B4-BE49-F238E27FC236}">
                <a16:creationId xmlns:a16="http://schemas.microsoft.com/office/drawing/2014/main" id="{050B0719-62D9-6F30-B85D-FF51D3D43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2"/>
          <a:stretch/>
        </p:blipFill>
        <p:spPr bwMode="auto">
          <a:xfrm>
            <a:off x="1220552" y="6205021"/>
            <a:ext cx="1668122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929B8EE-6DB7-0229-5467-45F228C3C7CE}"/>
              </a:ext>
            </a:extLst>
          </p:cNvPr>
          <p:cNvSpPr txBox="1"/>
          <p:nvPr/>
        </p:nvSpPr>
        <p:spPr>
          <a:xfrm>
            <a:off x="538001" y="3062603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1 178 889 impressions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FBF8-7165-6B90-FB20-986158FE4A13}"/>
              </a:ext>
            </a:extLst>
          </p:cNvPr>
          <p:cNvSpPr txBox="1"/>
          <p:nvPr/>
        </p:nvSpPr>
        <p:spPr>
          <a:xfrm>
            <a:off x="685387" y="3702786"/>
            <a:ext cx="178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visite LP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Interaction LP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4D005B-A3E8-52D1-9B50-A41494E1639C}"/>
              </a:ext>
            </a:extLst>
          </p:cNvPr>
          <p:cNvSpPr txBox="1"/>
          <p:nvPr/>
        </p:nvSpPr>
        <p:spPr>
          <a:xfrm>
            <a:off x="6723268" y="2965850"/>
            <a:ext cx="25890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Bannière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16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PDVs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Ciblages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F25+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Affinitaires 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shopping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E849D2-2262-C818-1CE1-8412662FF901}"/>
              </a:ext>
            </a:extLst>
          </p:cNvPr>
          <p:cNvSpPr txBox="1"/>
          <p:nvPr/>
        </p:nvSpPr>
        <p:spPr>
          <a:xfrm>
            <a:off x="9581075" y="3439503"/>
            <a:ext cx="241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 LP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2D4699-EF47-8FBF-D812-BB16442A8F11}"/>
              </a:ext>
            </a:extLst>
          </p:cNvPr>
          <p:cNvSpPr txBox="1"/>
          <p:nvPr/>
        </p:nvSpPr>
        <p:spPr>
          <a:xfrm>
            <a:off x="10070148" y="3943041"/>
            <a:ext cx="149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7BD3AA"/>
                </a:solidFill>
                <a:latin typeface="Quicksand" pitchFamily="2" charset="0"/>
                <a:cs typeface="Poppins Black" pitchFamily="2" charset="77"/>
              </a:rPr>
              <a:t>95,31 %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AC2354B-1A97-4C56-543D-8891ED82818D}"/>
              </a:ext>
            </a:extLst>
          </p:cNvPr>
          <p:cNvSpPr txBox="1"/>
          <p:nvPr/>
        </p:nvSpPr>
        <p:spPr>
          <a:xfrm>
            <a:off x="9649320" y="2123189"/>
            <a:ext cx="227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862587-2BE5-0487-05FF-601626FBE950}"/>
              </a:ext>
            </a:extLst>
          </p:cNvPr>
          <p:cNvSpPr txBox="1"/>
          <p:nvPr/>
        </p:nvSpPr>
        <p:spPr>
          <a:xfrm>
            <a:off x="9828708" y="2626727"/>
            <a:ext cx="191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1 179 172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1B38FD-452F-DE26-B5B1-0E0512B9FAEC}"/>
              </a:ext>
            </a:extLst>
          </p:cNvPr>
          <p:cNvSpPr txBox="1"/>
          <p:nvPr/>
        </p:nvSpPr>
        <p:spPr>
          <a:xfrm>
            <a:off x="9592650" y="4787096"/>
            <a:ext cx="241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d’interaction LP 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D3E7983-8EE1-99C2-CB92-7027735DD505}"/>
              </a:ext>
            </a:extLst>
          </p:cNvPr>
          <p:cNvSpPr txBox="1"/>
          <p:nvPr/>
        </p:nvSpPr>
        <p:spPr>
          <a:xfrm>
            <a:off x="10070148" y="5240335"/>
            <a:ext cx="149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5,86 %</a:t>
            </a:r>
          </a:p>
        </p:txBody>
      </p:sp>
    </p:spTree>
    <p:extLst>
      <p:ext uri="{BB962C8B-B14F-4D97-AF65-F5344CB8AC3E}">
        <p14:creationId xmlns:p14="http://schemas.microsoft.com/office/powerpoint/2010/main" val="35667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ertbaudet - Vertbaudet">
            <a:extLst>
              <a:ext uri="{FF2B5EF4-FFF2-40B4-BE49-F238E27FC236}">
                <a16:creationId xmlns:a16="http://schemas.microsoft.com/office/drawing/2014/main" id="{B7D48AFC-644A-DD47-BC55-3C4931B99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45" y="2658640"/>
            <a:ext cx="8257309" cy="15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59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Demi-Fixe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 animé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Parallaxe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Nationale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Ciblages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Mamans de bébés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Pilotage Adobe Analytics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28 571 clics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2DFFD24-2C97-4796-9244-B6C1A24CEB85}"/>
              </a:ext>
            </a:extLst>
          </p:cNvPr>
          <p:cNvSpPr txBox="1"/>
          <p:nvPr/>
        </p:nvSpPr>
        <p:spPr>
          <a:xfrm>
            <a:off x="9372576" y="1783150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 de clics réalisé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D167637-B4DA-4633-A70E-E88786D73357}"/>
              </a:ext>
            </a:extLst>
          </p:cNvPr>
          <p:cNvSpPr txBox="1"/>
          <p:nvPr/>
        </p:nvSpPr>
        <p:spPr>
          <a:xfrm>
            <a:off x="9608191" y="209092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28 588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Quicksand" pitchFamily="2" charset="0"/>
              <a:ea typeface="+mn-ea"/>
              <a:cs typeface="Poppins Black" pitchFamily="2" charset="77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C92CCE-8806-4C0A-B0B8-196995004327}"/>
              </a:ext>
            </a:extLst>
          </p:cNvPr>
          <p:cNvSpPr txBox="1"/>
          <p:nvPr/>
        </p:nvSpPr>
        <p:spPr>
          <a:xfrm>
            <a:off x="9372574" y="3115888"/>
            <a:ext cx="26542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rebond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début de campagne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3D56F2-867E-4B2F-B31C-43CD51B58B55}"/>
              </a:ext>
            </a:extLst>
          </p:cNvPr>
          <p:cNvSpPr txBox="1"/>
          <p:nvPr/>
        </p:nvSpPr>
        <p:spPr>
          <a:xfrm>
            <a:off x="9903574" y="3617629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72 %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02788"/>
            <a:ext cx="245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Trafic sur la page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rebond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5" name="Picture 2" descr="Vertbaudet - Vertbaudet">
            <a:extLst>
              <a:ext uri="{FF2B5EF4-FFF2-40B4-BE49-F238E27FC236}">
                <a16:creationId xmlns:a16="http://schemas.microsoft.com/office/drawing/2014/main" id="{97067E0C-88A1-E14D-865B-F52168EA2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84" y="6289752"/>
            <a:ext cx="1743736" cy="3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Demi Fixe.MP4" descr="Demi Fixe.MP4">
            <a:hlinkClick r:id="" action="ppaction://media"/>
            <a:extLst>
              <a:ext uri="{FF2B5EF4-FFF2-40B4-BE49-F238E27FC236}">
                <a16:creationId xmlns:a16="http://schemas.microsoft.com/office/drawing/2014/main" id="{B63C75B7-B3B1-BE4F-89E8-146752743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663" t="219" r="3806" b="-219"/>
          <a:stretch/>
        </p:blipFill>
        <p:spPr>
          <a:xfrm>
            <a:off x="3575777" y="1786393"/>
            <a:ext cx="2042291" cy="4096204"/>
          </a:xfrm>
          <a:prstGeom prst="round2SameRect">
            <a:avLst>
              <a:gd name="adj1" fmla="val 0"/>
              <a:gd name="adj2" fmla="val 11919"/>
            </a:avLst>
          </a:prstGeom>
        </p:spPr>
      </p:pic>
      <p:pic>
        <p:nvPicPr>
          <p:cNvPr id="2050" name="Picture 2" descr="Adobe Analytics - B-New - Data from anywhere. Insights from Adobe.">
            <a:extLst>
              <a:ext uri="{FF2B5EF4-FFF2-40B4-BE49-F238E27FC236}">
                <a16:creationId xmlns:a16="http://schemas.microsoft.com/office/drawing/2014/main" id="{2895D401-9110-234B-BEC8-E2CD9BD27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20290" r="20634" b="20152"/>
          <a:stretch/>
        </p:blipFill>
        <p:spPr bwMode="auto">
          <a:xfrm>
            <a:off x="5962678" y="5413948"/>
            <a:ext cx="372779" cy="38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ABEA2CC-E118-0021-6A04-E2BF84BE7859}"/>
              </a:ext>
            </a:extLst>
          </p:cNvPr>
          <p:cNvSpPr txBox="1"/>
          <p:nvPr/>
        </p:nvSpPr>
        <p:spPr>
          <a:xfrm>
            <a:off x="9372574" y="4544997"/>
            <a:ext cx="26542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rebond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 de campagne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7F43BE-A21B-854C-E230-C2CCD02F22C8}"/>
              </a:ext>
            </a:extLst>
          </p:cNvPr>
          <p:cNvSpPr txBox="1"/>
          <p:nvPr/>
        </p:nvSpPr>
        <p:spPr>
          <a:xfrm>
            <a:off x="9903574" y="5046738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E766E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18,90 %</a:t>
            </a:r>
          </a:p>
        </p:txBody>
      </p:sp>
    </p:spTree>
    <p:extLst>
      <p:ext uri="{BB962C8B-B14F-4D97-AF65-F5344CB8AC3E}">
        <p14:creationId xmlns:p14="http://schemas.microsoft.com/office/powerpoint/2010/main" val="18538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C6E2429-6C1E-B24B-B814-D744CE66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961" y="1834972"/>
            <a:ext cx="4782078" cy="31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s arrondis en haut 1">
            <a:extLst>
              <a:ext uri="{FF2B5EF4-FFF2-40B4-BE49-F238E27FC236}">
                <a16:creationId xmlns:a16="http://schemas.microsoft.com/office/drawing/2014/main" id="{8A2A0A46-E136-2230-9658-B3670BEBF596}"/>
              </a:ext>
            </a:extLst>
          </p:cNvPr>
          <p:cNvSpPr/>
          <p:nvPr/>
        </p:nvSpPr>
        <p:spPr>
          <a:xfrm>
            <a:off x="3561379" y="1790700"/>
            <a:ext cx="2057566" cy="4101708"/>
          </a:xfrm>
          <a:prstGeom prst="round2SameRect">
            <a:avLst>
              <a:gd name="adj1" fmla="val 0"/>
              <a:gd name="adj2" fmla="val 123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22216" y="2834413"/>
            <a:ext cx="2589017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Interstitiel, Pavé, Bannière, Parallaxe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Fashion </a:t>
            </a:r>
            <a:r>
              <a:rPr lang="fr-FR" sz="14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shoppers</a:t>
            </a: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Luxury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shoppers</a:t>
            </a: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Touristes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8km autour du magasin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Horaires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Diffusion 8h30 – 20h00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8" y="3058081"/>
            <a:ext cx="2235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2 763 636 impressions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98059" y="3789275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LP DTS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A421268-E93B-A04F-AE01-9C32E638F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45" y="5743355"/>
            <a:ext cx="1556360" cy="103757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CE05B7E-D5D1-E341-8200-83CE54972D1E}"/>
              </a:ext>
            </a:extLst>
          </p:cNvPr>
          <p:cNvSpPr txBox="1"/>
          <p:nvPr/>
        </p:nvSpPr>
        <p:spPr>
          <a:xfrm>
            <a:off x="9271322" y="2171391"/>
            <a:ext cx="29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E8D33AF-7275-E848-92F1-D4DC9F1FFB5C}"/>
              </a:ext>
            </a:extLst>
          </p:cNvPr>
          <p:cNvSpPr txBox="1"/>
          <p:nvPr/>
        </p:nvSpPr>
        <p:spPr>
          <a:xfrm>
            <a:off x="9604628" y="2660592"/>
            <a:ext cx="225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2 765 204</a:t>
            </a:r>
            <a:endParaRPr lang="fr-FR" sz="2000" b="1" dirty="0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98EA26D-04F3-B34E-AA59-FB7ED5879CA3}"/>
              </a:ext>
            </a:extLst>
          </p:cNvPr>
          <p:cNvSpPr txBox="1"/>
          <p:nvPr/>
        </p:nvSpPr>
        <p:spPr>
          <a:xfrm>
            <a:off x="9525784" y="346369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4CD47FA-96D9-B045-966C-9467F9989120}"/>
              </a:ext>
            </a:extLst>
          </p:cNvPr>
          <p:cNvSpPr txBox="1"/>
          <p:nvPr/>
        </p:nvSpPr>
        <p:spPr>
          <a:xfrm>
            <a:off x="10037435" y="373574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8,32%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52BFD-68BE-E24C-B4E2-9B3B0B8A2913}"/>
              </a:ext>
            </a:extLst>
          </p:cNvPr>
          <p:cNvSpPr txBox="1"/>
          <p:nvPr/>
        </p:nvSpPr>
        <p:spPr>
          <a:xfrm>
            <a:off x="9683472" y="4799570"/>
            <a:ext cx="209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23F5C6C-1837-CD47-AF57-4F8F8AA6C78E}"/>
              </a:ext>
            </a:extLst>
          </p:cNvPr>
          <p:cNvSpPr txBox="1"/>
          <p:nvPr/>
        </p:nvSpPr>
        <p:spPr>
          <a:xfrm>
            <a:off x="9935558" y="5123904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7BD3AA"/>
                </a:solidFill>
                <a:latin typeface="Quicksand" pitchFamily="2" charset="0"/>
                <a:cs typeface="Poppins Black" pitchFamily="2" charset="77"/>
              </a:rPr>
              <a:t>95,43%</a:t>
            </a:r>
          </a:p>
        </p:txBody>
      </p:sp>
      <p:pic>
        <p:nvPicPr>
          <p:cNvPr id="7" name="Image 6" descr="Une image contenant texte, personne, portable, intérieur&#10;&#10;Description générée automatiquement">
            <a:extLst>
              <a:ext uri="{FF2B5EF4-FFF2-40B4-BE49-F238E27FC236}">
                <a16:creationId xmlns:a16="http://schemas.microsoft.com/office/drawing/2014/main" id="{E4902879-A2BF-CE44-9A14-29D6D49A2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561379" y="1929946"/>
            <a:ext cx="2063917" cy="368306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FB1409D-B741-1F45-9A13-B012606FCC79}"/>
              </a:ext>
            </a:extLst>
          </p:cNvPr>
          <p:cNvSpPr txBox="1"/>
          <p:nvPr/>
        </p:nvSpPr>
        <p:spPr>
          <a:xfrm>
            <a:off x="785178" y="819308"/>
            <a:ext cx="376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Paris - </a:t>
            </a:r>
            <a:r>
              <a:rPr lang="fr-FR" dirty="0" err="1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Fendi</a:t>
            </a:r>
            <a:endParaRPr lang="fr-FR" sz="1400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2329208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Props1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32EC3F-69AF-4E5C-BACA-14DBBE6EB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800894-798C-49B6-9AF2-724E4D3F8B7D}">
  <ds:schemaRefs>
    <ds:schemaRef ds:uri="c7e907e2-cedb-4bef-9671-6137cbbb22cf"/>
    <ds:schemaRef ds:uri="http://schemas.openxmlformats.org/package/2006/metadata/core-properties"/>
    <ds:schemaRef ds:uri="http://schemas.microsoft.com/office/2006/metadata/properties"/>
    <ds:schemaRef ds:uri="38eeb118-b2d5-4655-b795-3ade9b89244a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213</Words>
  <Application>Microsoft Macintosh PowerPoint</Application>
  <PresentationFormat>Grand écran</PresentationFormat>
  <Paragraphs>89</Paragraphs>
  <Slides>9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Prêt-à-porter 2023</dc:title>
  <dc:subject/>
  <dc:creator>Lucie Dodin</dc:creator>
  <cp:keywords/>
  <dc:description/>
  <cp:lastModifiedBy>Charles Addad</cp:lastModifiedBy>
  <cp:revision>8</cp:revision>
  <cp:lastPrinted>2022-09-29T11:07:20Z</cp:lastPrinted>
  <dcterms:created xsi:type="dcterms:W3CDTF">2018-07-04T14:11:06Z</dcterms:created>
  <dcterms:modified xsi:type="dcterms:W3CDTF">2023-01-04T11:38:44Z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